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62" r:id="rId3"/>
    <p:sldId id="263" r:id="rId4"/>
    <p:sldId id="258" r:id="rId5"/>
    <p:sldId id="259" r:id="rId6"/>
    <p:sldId id="267" r:id="rId7"/>
    <p:sldId id="268" r:id="rId8"/>
    <p:sldId id="312" r:id="rId9"/>
    <p:sldId id="313" r:id="rId10"/>
    <p:sldId id="269" r:id="rId11"/>
    <p:sldId id="270" r:id="rId12"/>
    <p:sldId id="314" r:id="rId13"/>
    <p:sldId id="271" r:id="rId14"/>
    <p:sldId id="272" r:id="rId15"/>
    <p:sldId id="281" r:id="rId16"/>
    <p:sldId id="282" r:id="rId17"/>
    <p:sldId id="283" r:id="rId18"/>
    <p:sldId id="273" r:id="rId19"/>
    <p:sldId id="274" r:id="rId20"/>
    <p:sldId id="284" r:id="rId21"/>
    <p:sldId id="316" r:id="rId22"/>
    <p:sldId id="317" r:id="rId23"/>
    <p:sldId id="295" r:id="rId24"/>
    <p:sldId id="275" r:id="rId25"/>
    <p:sldId id="276" r:id="rId26"/>
    <p:sldId id="277" r:id="rId27"/>
    <p:sldId id="278" r:id="rId28"/>
    <p:sldId id="280" r:id="rId29"/>
    <p:sldId id="279" r:id="rId30"/>
    <p:sldId id="311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261" r:id="rId39"/>
    <p:sldId id="264" r:id="rId40"/>
    <p:sldId id="260" r:id="rId41"/>
    <p:sldId id="265" r:id="rId42"/>
    <p:sldId id="305" r:id="rId43"/>
    <p:sldId id="306" r:id="rId44"/>
    <p:sldId id="310" r:id="rId45"/>
    <p:sldId id="307" r:id="rId46"/>
    <p:sldId id="308" r:id="rId47"/>
    <p:sldId id="309" r:id="rId48"/>
    <p:sldId id="318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E571"/>
    <a:srgbClr val="7CEB99"/>
    <a:srgbClr val="00438D"/>
    <a:srgbClr val="FFD7D7"/>
    <a:srgbClr val="C88800"/>
    <a:srgbClr val="009EDE"/>
    <a:srgbClr val="FDFE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ith Skene" userId="82da41bf2745de15" providerId="LiveId" clId="{60C99057-82CA-4C99-80A9-8503CD8B57C4}"/>
    <pc:docChg chg="undo custSel addSld delSld modSld sldOrd">
      <pc:chgData name="Keith Skene" userId="82da41bf2745de15" providerId="LiveId" clId="{60C99057-82CA-4C99-80A9-8503CD8B57C4}" dt="2025-03-19T12:36:56.323" v="6445" actId="20577"/>
      <pc:docMkLst>
        <pc:docMk/>
      </pc:docMkLst>
      <pc:sldChg chg="del">
        <pc:chgData name="Keith Skene" userId="82da41bf2745de15" providerId="LiveId" clId="{60C99057-82CA-4C99-80A9-8503CD8B57C4}" dt="2025-03-15T11:01:20.169" v="3749" actId="2696"/>
        <pc:sldMkLst>
          <pc:docMk/>
          <pc:sldMk cId="167717251" sldId="257"/>
        </pc:sldMkLst>
      </pc:sldChg>
      <pc:sldChg chg="addSp modSp mod">
        <pc:chgData name="Keith Skene" userId="82da41bf2745de15" providerId="LiveId" clId="{60C99057-82CA-4C99-80A9-8503CD8B57C4}" dt="2025-03-19T11:50:55.266" v="5706" actId="20577"/>
        <pc:sldMkLst>
          <pc:docMk/>
          <pc:sldMk cId="861211797" sldId="259"/>
        </pc:sldMkLst>
        <pc:spChg chg="add mod">
          <ac:chgData name="Keith Skene" userId="82da41bf2745de15" providerId="LiveId" clId="{60C99057-82CA-4C99-80A9-8503CD8B57C4}" dt="2025-03-19T11:47:32.807" v="5604" actId="1038"/>
          <ac:spMkLst>
            <pc:docMk/>
            <pc:sldMk cId="861211797" sldId="259"/>
            <ac:spMk id="8" creationId="{E0A517EE-019D-2D67-6D92-669419E0C4E7}"/>
          </ac:spMkLst>
        </pc:spChg>
        <pc:spChg chg="add mod">
          <ac:chgData name="Keith Skene" userId="82da41bf2745de15" providerId="LiveId" clId="{60C99057-82CA-4C99-80A9-8503CD8B57C4}" dt="2025-03-19T11:50:55.266" v="5706" actId="20577"/>
          <ac:spMkLst>
            <pc:docMk/>
            <pc:sldMk cId="861211797" sldId="259"/>
            <ac:spMk id="9" creationId="{5D9F86A7-05C3-64E5-7CB6-E03B0F05437B}"/>
          </ac:spMkLst>
        </pc:spChg>
      </pc:sldChg>
      <pc:sldChg chg="modSp mod">
        <pc:chgData name="Keith Skene" userId="82da41bf2745de15" providerId="LiveId" clId="{60C99057-82CA-4C99-80A9-8503CD8B57C4}" dt="2025-03-14T13:22:30.219" v="320" actId="14100"/>
        <pc:sldMkLst>
          <pc:docMk/>
          <pc:sldMk cId="745734970" sldId="261"/>
        </pc:sldMkLst>
        <pc:spChg chg="mod">
          <ac:chgData name="Keith Skene" userId="82da41bf2745de15" providerId="LiveId" clId="{60C99057-82CA-4C99-80A9-8503CD8B57C4}" dt="2025-03-14T13:22:30.219" v="320" actId="14100"/>
          <ac:spMkLst>
            <pc:docMk/>
            <pc:sldMk cId="745734970" sldId="261"/>
            <ac:spMk id="2" creationId="{77F25C87-C27C-0514-51EF-A7ACDAAC1C6D}"/>
          </ac:spMkLst>
        </pc:spChg>
      </pc:sldChg>
      <pc:sldChg chg="addSp delSp modSp new mod">
        <pc:chgData name="Keith Skene" userId="82da41bf2745de15" providerId="LiveId" clId="{60C99057-82CA-4C99-80A9-8503CD8B57C4}" dt="2025-03-14T13:14:27.689" v="255" actId="478"/>
        <pc:sldMkLst>
          <pc:docMk/>
          <pc:sldMk cId="698928365" sldId="262"/>
        </pc:sldMkLst>
        <pc:spChg chg="mod">
          <ac:chgData name="Keith Skene" userId="82da41bf2745de15" providerId="LiveId" clId="{60C99057-82CA-4C99-80A9-8503CD8B57C4}" dt="2025-03-14T13:07:13.548" v="76" actId="207"/>
          <ac:spMkLst>
            <pc:docMk/>
            <pc:sldMk cId="698928365" sldId="262"/>
            <ac:spMk id="2" creationId="{DAB834E2-5374-8B5C-41DF-28A07841E5EE}"/>
          </ac:spMkLst>
        </pc:spChg>
        <pc:spChg chg="mod">
          <ac:chgData name="Keith Skene" userId="82da41bf2745de15" providerId="LiveId" clId="{60C99057-82CA-4C99-80A9-8503CD8B57C4}" dt="2025-03-14T13:07:30.999" v="78" actId="20577"/>
          <ac:spMkLst>
            <pc:docMk/>
            <pc:sldMk cId="698928365" sldId="262"/>
            <ac:spMk id="3" creationId="{5FAB37E2-5007-A883-8A0A-4CB394D9C591}"/>
          </ac:spMkLst>
        </pc:spChg>
        <pc:spChg chg="add mod ord">
          <ac:chgData name="Keith Skene" userId="82da41bf2745de15" providerId="LiveId" clId="{60C99057-82CA-4C99-80A9-8503CD8B57C4}" dt="2025-03-14T13:11:00.640" v="123" actId="170"/>
          <ac:spMkLst>
            <pc:docMk/>
            <pc:sldMk cId="698928365" sldId="262"/>
            <ac:spMk id="4" creationId="{5388B783-7230-2190-BC07-B7CDD6003645}"/>
          </ac:spMkLst>
        </pc:spChg>
        <pc:spChg chg="add mod">
          <ac:chgData name="Keith Skene" userId="82da41bf2745de15" providerId="LiveId" clId="{60C99057-82CA-4C99-80A9-8503CD8B57C4}" dt="2025-03-14T13:10:49.917" v="87" actId="1076"/>
          <ac:spMkLst>
            <pc:docMk/>
            <pc:sldMk cId="698928365" sldId="262"/>
            <ac:spMk id="6" creationId="{6577EE60-46F8-7723-910C-240C6300CB38}"/>
          </ac:spMkLst>
        </pc:spChg>
        <pc:spChg chg="add mod">
          <ac:chgData name="Keith Skene" userId="82da41bf2745de15" providerId="LiveId" clId="{60C99057-82CA-4C99-80A9-8503CD8B57C4}" dt="2025-03-14T13:11:29.231" v="125" actId="207"/>
          <ac:spMkLst>
            <pc:docMk/>
            <pc:sldMk cId="698928365" sldId="262"/>
            <ac:spMk id="7" creationId="{BF0F4168-E9B5-4148-8FF8-1D8F2E683B7A}"/>
          </ac:spMkLst>
        </pc:spChg>
        <pc:spChg chg="add mod">
          <ac:chgData name="Keith Skene" userId="82da41bf2745de15" providerId="LiveId" clId="{60C99057-82CA-4C99-80A9-8503CD8B57C4}" dt="2025-03-14T13:12:52.246" v="139" actId="207"/>
          <ac:spMkLst>
            <pc:docMk/>
            <pc:sldMk cId="698928365" sldId="262"/>
            <ac:spMk id="8" creationId="{6D37315E-3519-08F4-0CF9-49BCC0678F8E}"/>
          </ac:spMkLst>
        </pc:spChg>
        <pc:spChg chg="add mod">
          <ac:chgData name="Keith Skene" userId="82da41bf2745de15" providerId="LiveId" clId="{60C99057-82CA-4C99-80A9-8503CD8B57C4}" dt="2025-03-14T13:13:04.916" v="177" actId="1036"/>
          <ac:spMkLst>
            <pc:docMk/>
            <pc:sldMk cId="698928365" sldId="262"/>
            <ac:spMk id="10" creationId="{6CAED5BF-A876-F7BA-2FA2-A5C58BDEEF61}"/>
          </ac:spMkLst>
        </pc:spChg>
        <pc:spChg chg="add mod">
          <ac:chgData name="Keith Skene" userId="82da41bf2745de15" providerId="LiveId" clId="{60C99057-82CA-4C99-80A9-8503CD8B57C4}" dt="2025-03-14T13:13:47.644" v="254" actId="1038"/>
          <ac:spMkLst>
            <pc:docMk/>
            <pc:sldMk cId="698928365" sldId="262"/>
            <ac:spMk id="11" creationId="{DA290CED-AE61-6AF9-64E2-CFAD25236395}"/>
          </ac:spMkLst>
        </pc:spChg>
        <pc:spChg chg="add mod">
          <ac:chgData name="Keith Skene" userId="82da41bf2745de15" providerId="LiveId" clId="{60C99057-82CA-4C99-80A9-8503CD8B57C4}" dt="2025-03-14T13:13:36.331" v="217" actId="1036"/>
          <ac:spMkLst>
            <pc:docMk/>
            <pc:sldMk cId="698928365" sldId="262"/>
            <ac:spMk id="12" creationId="{A8E214C8-7957-1A68-4C0A-17EB2271CB18}"/>
          </ac:spMkLst>
        </pc:spChg>
      </pc:sldChg>
      <pc:sldChg chg="addSp delSp modSp add mod">
        <pc:chgData name="Keith Skene" userId="82da41bf2745de15" providerId="LiveId" clId="{60C99057-82CA-4C99-80A9-8503CD8B57C4}" dt="2025-03-14T13:18:13.262" v="297" actId="1035"/>
        <pc:sldMkLst>
          <pc:docMk/>
          <pc:sldMk cId="814461827" sldId="263"/>
        </pc:sldMkLst>
        <pc:spChg chg="add mod">
          <ac:chgData name="Keith Skene" userId="82da41bf2745de15" providerId="LiveId" clId="{60C99057-82CA-4C99-80A9-8503CD8B57C4}" dt="2025-03-14T13:14:48.150" v="256"/>
          <ac:spMkLst>
            <pc:docMk/>
            <pc:sldMk cId="814461827" sldId="263"/>
            <ac:spMk id="5" creationId="{A9E30110-11D7-7520-C723-AC0EBC35C89E}"/>
          </ac:spMkLst>
        </pc:spChg>
        <pc:spChg chg="add mod">
          <ac:chgData name="Keith Skene" userId="82da41bf2745de15" providerId="LiveId" clId="{60C99057-82CA-4C99-80A9-8503CD8B57C4}" dt="2025-03-14T13:14:48.150" v="256"/>
          <ac:spMkLst>
            <pc:docMk/>
            <pc:sldMk cId="814461827" sldId="263"/>
            <ac:spMk id="6" creationId="{6C57125F-8259-6FB6-CC33-7FD5B9F0CAF8}"/>
          </ac:spMkLst>
        </pc:spChg>
        <pc:spChg chg="add mod">
          <ac:chgData name="Keith Skene" userId="82da41bf2745de15" providerId="LiveId" clId="{60C99057-82CA-4C99-80A9-8503CD8B57C4}" dt="2025-03-14T13:14:48.150" v="256"/>
          <ac:spMkLst>
            <pc:docMk/>
            <pc:sldMk cId="814461827" sldId="263"/>
            <ac:spMk id="7" creationId="{E078A4FB-FCA8-5183-8772-802829876C93}"/>
          </ac:spMkLst>
        </pc:spChg>
        <pc:spChg chg="add mod">
          <ac:chgData name="Keith Skene" userId="82da41bf2745de15" providerId="LiveId" clId="{60C99057-82CA-4C99-80A9-8503CD8B57C4}" dt="2025-03-14T13:14:48.150" v="256"/>
          <ac:spMkLst>
            <pc:docMk/>
            <pc:sldMk cId="814461827" sldId="263"/>
            <ac:spMk id="8" creationId="{9C8425D8-747D-7C8D-3352-81D0043105D7}"/>
          </ac:spMkLst>
        </pc:spChg>
        <pc:spChg chg="add mod">
          <ac:chgData name="Keith Skene" userId="82da41bf2745de15" providerId="LiveId" clId="{60C99057-82CA-4C99-80A9-8503CD8B57C4}" dt="2025-03-14T13:14:48.150" v="256"/>
          <ac:spMkLst>
            <pc:docMk/>
            <pc:sldMk cId="814461827" sldId="263"/>
            <ac:spMk id="9" creationId="{6FCEDED4-9288-BD8E-7F40-7232C28EEA14}"/>
          </ac:spMkLst>
        </pc:spChg>
        <pc:spChg chg="add mod">
          <ac:chgData name="Keith Skene" userId="82da41bf2745de15" providerId="LiveId" clId="{60C99057-82CA-4C99-80A9-8503CD8B57C4}" dt="2025-03-14T13:14:48.150" v="256"/>
          <ac:spMkLst>
            <pc:docMk/>
            <pc:sldMk cId="814461827" sldId="263"/>
            <ac:spMk id="10" creationId="{FE970E01-95C3-2127-3E13-FA3A8F30E4F5}"/>
          </ac:spMkLst>
        </pc:spChg>
        <pc:spChg chg="add mod">
          <ac:chgData name="Keith Skene" userId="82da41bf2745de15" providerId="LiveId" clId="{60C99057-82CA-4C99-80A9-8503CD8B57C4}" dt="2025-03-14T13:14:48.150" v="256"/>
          <ac:spMkLst>
            <pc:docMk/>
            <pc:sldMk cId="814461827" sldId="263"/>
            <ac:spMk id="11" creationId="{387FC9B5-494F-2A3A-1086-37DA90B8730D}"/>
          </ac:spMkLst>
        </pc:spChg>
        <pc:spChg chg="add mod">
          <ac:chgData name="Keith Skene" userId="82da41bf2745de15" providerId="LiveId" clId="{60C99057-82CA-4C99-80A9-8503CD8B57C4}" dt="2025-03-14T13:15:36.982" v="259" actId="1038"/>
          <ac:spMkLst>
            <pc:docMk/>
            <pc:sldMk cId="814461827" sldId="263"/>
            <ac:spMk id="12" creationId="{A8434A8C-6355-47C0-2113-A20AC4489877}"/>
          </ac:spMkLst>
        </pc:spChg>
        <pc:spChg chg="add mod">
          <ac:chgData name="Keith Skene" userId="82da41bf2745de15" providerId="LiveId" clId="{60C99057-82CA-4C99-80A9-8503CD8B57C4}" dt="2025-03-14T13:17:51.241" v="283" actId="207"/>
          <ac:spMkLst>
            <pc:docMk/>
            <pc:sldMk cId="814461827" sldId="263"/>
            <ac:spMk id="14" creationId="{CBB43936-5ABC-6CC2-FE8D-2C6BDE0F1196}"/>
          </ac:spMkLst>
        </pc:spChg>
        <pc:spChg chg="add mod">
          <ac:chgData name="Keith Skene" userId="82da41bf2745de15" providerId="LiveId" clId="{60C99057-82CA-4C99-80A9-8503CD8B57C4}" dt="2025-03-14T13:17:43.258" v="281" actId="207"/>
          <ac:spMkLst>
            <pc:docMk/>
            <pc:sldMk cId="814461827" sldId="263"/>
            <ac:spMk id="15" creationId="{CA7EA2BE-3077-8FED-A512-D5CCEECF29A2}"/>
          </ac:spMkLst>
        </pc:spChg>
        <pc:picChg chg="add mod">
          <ac:chgData name="Keith Skene" userId="82da41bf2745de15" providerId="LiveId" clId="{60C99057-82CA-4C99-80A9-8503CD8B57C4}" dt="2025-03-14T13:18:13.262" v="297" actId="1035"/>
          <ac:picMkLst>
            <pc:docMk/>
            <pc:sldMk cId="814461827" sldId="263"/>
            <ac:picMk id="4" creationId="{4B5D290B-E933-8B27-06AB-6484F3307579}"/>
          </ac:picMkLst>
        </pc:picChg>
      </pc:sldChg>
      <pc:sldChg chg="addSp modSp add mod">
        <pc:chgData name="Keith Skene" userId="82da41bf2745de15" providerId="LiveId" clId="{60C99057-82CA-4C99-80A9-8503CD8B57C4}" dt="2025-03-14T13:26:50.672" v="816" actId="1037"/>
        <pc:sldMkLst>
          <pc:docMk/>
          <pc:sldMk cId="1532440298" sldId="264"/>
        </pc:sldMkLst>
        <pc:spChg chg="mod">
          <ac:chgData name="Keith Skene" userId="82da41bf2745de15" providerId="LiveId" clId="{60C99057-82CA-4C99-80A9-8503CD8B57C4}" dt="2025-03-14T13:25:38.370" v="766" actId="14100"/>
          <ac:spMkLst>
            <pc:docMk/>
            <pc:sldMk cId="1532440298" sldId="264"/>
            <ac:spMk id="3" creationId="{B687A2FE-F3EF-4435-2C07-B68B9A0C51EA}"/>
          </ac:spMkLst>
        </pc:spChg>
        <pc:spChg chg="add mod">
          <ac:chgData name="Keith Skene" userId="82da41bf2745de15" providerId="LiveId" clId="{60C99057-82CA-4C99-80A9-8503CD8B57C4}" dt="2025-03-14T13:26:50.672" v="816" actId="1037"/>
          <ac:spMkLst>
            <pc:docMk/>
            <pc:sldMk cId="1532440298" sldId="264"/>
            <ac:spMk id="4" creationId="{E8C85DC2-3DAE-A114-3628-9CEDD86039B0}"/>
          </ac:spMkLst>
        </pc:spChg>
      </pc:sldChg>
      <pc:sldChg chg="addSp delSp modSp new mod">
        <pc:chgData name="Keith Skene" userId="82da41bf2745de15" providerId="LiveId" clId="{60C99057-82CA-4C99-80A9-8503CD8B57C4}" dt="2025-03-19T12:10:56.458" v="6183" actId="20577"/>
        <pc:sldMkLst>
          <pc:docMk/>
          <pc:sldMk cId="3477664722" sldId="265"/>
        </pc:sldMkLst>
        <pc:spChg chg="add mod">
          <ac:chgData name="Keith Skene" userId="82da41bf2745de15" providerId="LiveId" clId="{60C99057-82CA-4C99-80A9-8503CD8B57C4}" dt="2025-03-14T13:28:35.892" v="881" actId="14100"/>
          <ac:spMkLst>
            <pc:docMk/>
            <pc:sldMk cId="3477664722" sldId="265"/>
            <ac:spMk id="5" creationId="{581D01E9-FCCF-2ACA-785E-0B20B4930354}"/>
          </ac:spMkLst>
        </pc:spChg>
        <pc:spChg chg="add mod">
          <ac:chgData name="Keith Skene" userId="82da41bf2745de15" providerId="LiveId" clId="{60C99057-82CA-4C99-80A9-8503CD8B57C4}" dt="2025-03-14T13:30:02.838" v="979" actId="1037"/>
          <ac:spMkLst>
            <pc:docMk/>
            <pc:sldMk cId="3477664722" sldId="265"/>
            <ac:spMk id="6" creationId="{F3D35FAE-54E8-53CE-9661-81724837895F}"/>
          </ac:spMkLst>
        </pc:spChg>
        <pc:spChg chg="add mod">
          <ac:chgData name="Keith Skene" userId="82da41bf2745de15" providerId="LiveId" clId="{60C99057-82CA-4C99-80A9-8503CD8B57C4}" dt="2025-03-14T13:30:29.180" v="1038" actId="1037"/>
          <ac:spMkLst>
            <pc:docMk/>
            <pc:sldMk cId="3477664722" sldId="265"/>
            <ac:spMk id="7" creationId="{316F91F8-D0D4-3884-7813-9B31F96001E8}"/>
          </ac:spMkLst>
        </pc:spChg>
        <pc:spChg chg="add mod">
          <ac:chgData name="Keith Skene" userId="82da41bf2745de15" providerId="LiveId" clId="{60C99057-82CA-4C99-80A9-8503CD8B57C4}" dt="2025-03-19T12:10:56.458" v="6183" actId="20577"/>
          <ac:spMkLst>
            <pc:docMk/>
            <pc:sldMk cId="3477664722" sldId="265"/>
            <ac:spMk id="8" creationId="{41203F3D-A3F2-CB72-CB77-E6827B79C83B}"/>
          </ac:spMkLst>
        </pc:spChg>
        <pc:picChg chg="add mod">
          <ac:chgData name="Keith Skene" userId="82da41bf2745de15" providerId="LiveId" clId="{60C99057-82CA-4C99-80A9-8503CD8B57C4}" dt="2025-03-14T13:28:03.110" v="820" actId="14100"/>
          <ac:picMkLst>
            <pc:docMk/>
            <pc:sldMk cId="3477664722" sldId="265"/>
            <ac:picMk id="4" creationId="{3756F0F7-6EA0-7345-AF91-1C267F4DDA87}"/>
          </ac:picMkLst>
        </pc:picChg>
      </pc:sldChg>
      <pc:sldChg chg="new del">
        <pc:chgData name="Keith Skene" userId="82da41bf2745de15" providerId="LiveId" clId="{60C99057-82CA-4C99-80A9-8503CD8B57C4}" dt="2025-03-15T11:01:50.520" v="3750" actId="2696"/>
        <pc:sldMkLst>
          <pc:docMk/>
          <pc:sldMk cId="3383622785" sldId="266"/>
        </pc:sldMkLst>
      </pc:sldChg>
      <pc:sldChg chg="modSp new mod">
        <pc:chgData name="Keith Skene" userId="82da41bf2745de15" providerId="LiveId" clId="{60C99057-82CA-4C99-80A9-8503CD8B57C4}" dt="2025-03-15T08:46:14.794" v="1265" actId="1036"/>
        <pc:sldMkLst>
          <pc:docMk/>
          <pc:sldMk cId="2744650646" sldId="267"/>
        </pc:sldMkLst>
        <pc:spChg chg="mod">
          <ac:chgData name="Keith Skene" userId="82da41bf2745de15" providerId="LiveId" clId="{60C99057-82CA-4C99-80A9-8503CD8B57C4}" dt="2025-03-15T08:46:14.794" v="1265" actId="1036"/>
          <ac:spMkLst>
            <pc:docMk/>
            <pc:sldMk cId="2744650646" sldId="267"/>
            <ac:spMk id="2" creationId="{1A9E148F-E561-DB3F-BD80-FBEA05B4864D}"/>
          </ac:spMkLst>
        </pc:spChg>
        <pc:spChg chg="mod">
          <ac:chgData name="Keith Skene" userId="82da41bf2745de15" providerId="LiveId" clId="{60C99057-82CA-4C99-80A9-8503CD8B57C4}" dt="2025-03-15T08:45:30.834" v="1192" actId="1036"/>
          <ac:spMkLst>
            <pc:docMk/>
            <pc:sldMk cId="2744650646" sldId="267"/>
            <ac:spMk id="3" creationId="{39B688BB-23F5-2E51-84E8-9E23701751BD}"/>
          </ac:spMkLst>
        </pc:spChg>
      </pc:sldChg>
      <pc:sldChg chg="addSp delSp modSp new mod">
        <pc:chgData name="Keith Skene" userId="82da41bf2745de15" providerId="LiveId" clId="{60C99057-82CA-4C99-80A9-8503CD8B57C4}" dt="2025-03-15T09:35:00.788" v="2054" actId="14100"/>
        <pc:sldMkLst>
          <pc:docMk/>
          <pc:sldMk cId="2991243717" sldId="268"/>
        </pc:sldMkLst>
        <pc:spChg chg="mod">
          <ac:chgData name="Keith Skene" userId="82da41bf2745de15" providerId="LiveId" clId="{60C99057-82CA-4C99-80A9-8503CD8B57C4}" dt="2025-03-15T09:30:07.544" v="2050" actId="1036"/>
          <ac:spMkLst>
            <pc:docMk/>
            <pc:sldMk cId="2991243717" sldId="268"/>
            <ac:spMk id="2" creationId="{7E846247-28ED-08B9-3260-37D8884AA311}"/>
          </ac:spMkLst>
        </pc:spChg>
        <pc:spChg chg="add mod">
          <ac:chgData name="Keith Skene" userId="82da41bf2745de15" providerId="LiveId" clId="{60C99057-82CA-4C99-80A9-8503CD8B57C4}" dt="2025-03-15T09:22:40.189" v="1370" actId="1037"/>
          <ac:spMkLst>
            <pc:docMk/>
            <pc:sldMk cId="2991243717" sldId="268"/>
            <ac:spMk id="4" creationId="{857A46D2-C524-B0A4-90D9-EF84F3DF42BD}"/>
          </ac:spMkLst>
        </pc:spChg>
        <pc:spChg chg="add mod">
          <ac:chgData name="Keith Skene" userId="82da41bf2745de15" providerId="LiveId" clId="{60C99057-82CA-4C99-80A9-8503CD8B57C4}" dt="2025-03-15T09:22:40.189" v="1370" actId="1037"/>
          <ac:spMkLst>
            <pc:docMk/>
            <pc:sldMk cId="2991243717" sldId="268"/>
            <ac:spMk id="5" creationId="{3D3E0573-DF69-B69E-A6D4-06593BBAE2CF}"/>
          </ac:spMkLst>
        </pc:spChg>
        <pc:spChg chg="add mod">
          <ac:chgData name="Keith Skene" userId="82da41bf2745de15" providerId="LiveId" clId="{60C99057-82CA-4C99-80A9-8503CD8B57C4}" dt="2025-03-15T09:22:40.189" v="1370" actId="1037"/>
          <ac:spMkLst>
            <pc:docMk/>
            <pc:sldMk cId="2991243717" sldId="268"/>
            <ac:spMk id="6" creationId="{B8096672-83FE-6349-E545-4FCE700FECD9}"/>
          </ac:spMkLst>
        </pc:spChg>
        <pc:spChg chg="add mod">
          <ac:chgData name="Keith Skene" userId="82da41bf2745de15" providerId="LiveId" clId="{60C99057-82CA-4C99-80A9-8503CD8B57C4}" dt="2025-03-15T09:25:22.948" v="1730" actId="1035"/>
          <ac:spMkLst>
            <pc:docMk/>
            <pc:sldMk cId="2991243717" sldId="268"/>
            <ac:spMk id="7" creationId="{5664393C-1F40-07C9-7235-1C69A43213A3}"/>
          </ac:spMkLst>
        </pc:spChg>
        <pc:spChg chg="add mod">
          <ac:chgData name="Keith Skene" userId="82da41bf2745de15" providerId="LiveId" clId="{60C99057-82CA-4C99-80A9-8503CD8B57C4}" dt="2025-03-15T09:22:40.189" v="1370" actId="1037"/>
          <ac:spMkLst>
            <pc:docMk/>
            <pc:sldMk cId="2991243717" sldId="268"/>
            <ac:spMk id="8" creationId="{F6D9D068-5DD0-2725-3AD5-41D227994DF4}"/>
          </ac:spMkLst>
        </pc:spChg>
        <pc:spChg chg="add mod">
          <ac:chgData name="Keith Skene" userId="82da41bf2745de15" providerId="LiveId" clId="{60C99057-82CA-4C99-80A9-8503CD8B57C4}" dt="2025-03-15T09:22:40.189" v="1370" actId="1037"/>
          <ac:spMkLst>
            <pc:docMk/>
            <pc:sldMk cId="2991243717" sldId="268"/>
            <ac:spMk id="9" creationId="{9DD671F5-866B-188B-65DF-906FADEAB36A}"/>
          </ac:spMkLst>
        </pc:spChg>
        <pc:spChg chg="add mod">
          <ac:chgData name="Keith Skene" userId="82da41bf2745de15" providerId="LiveId" clId="{60C99057-82CA-4C99-80A9-8503CD8B57C4}" dt="2025-03-15T09:22:40.189" v="1370" actId="1037"/>
          <ac:spMkLst>
            <pc:docMk/>
            <pc:sldMk cId="2991243717" sldId="268"/>
            <ac:spMk id="10" creationId="{3800E3C0-3F2A-6FC9-49EF-241FFF8442B6}"/>
          </ac:spMkLst>
        </pc:spChg>
        <pc:spChg chg="add mod">
          <ac:chgData name="Keith Skene" userId="82da41bf2745de15" providerId="LiveId" clId="{60C99057-82CA-4C99-80A9-8503CD8B57C4}" dt="2025-03-15T09:25:22.948" v="1730" actId="1035"/>
          <ac:spMkLst>
            <pc:docMk/>
            <pc:sldMk cId="2991243717" sldId="268"/>
            <ac:spMk id="11" creationId="{D74D8CB2-483F-26FD-3D2E-78F59EF13470}"/>
          </ac:spMkLst>
        </pc:spChg>
        <pc:spChg chg="add mod">
          <ac:chgData name="Keith Skene" userId="82da41bf2745de15" providerId="LiveId" clId="{60C99057-82CA-4C99-80A9-8503CD8B57C4}" dt="2025-03-15T09:23:00.982" v="1540" actId="1037"/>
          <ac:spMkLst>
            <pc:docMk/>
            <pc:sldMk cId="2991243717" sldId="268"/>
            <ac:spMk id="12" creationId="{DE36C493-C8E6-7746-B944-82424D34B0AA}"/>
          </ac:spMkLst>
        </pc:spChg>
        <pc:spChg chg="add mod">
          <ac:chgData name="Keith Skene" userId="82da41bf2745de15" providerId="LiveId" clId="{60C99057-82CA-4C99-80A9-8503CD8B57C4}" dt="2025-03-15T09:23:00.982" v="1540" actId="1037"/>
          <ac:spMkLst>
            <pc:docMk/>
            <pc:sldMk cId="2991243717" sldId="268"/>
            <ac:spMk id="13" creationId="{A3ECBFFE-A5E7-D102-7880-36648E93BCE4}"/>
          </ac:spMkLst>
        </pc:spChg>
        <pc:spChg chg="add mod">
          <ac:chgData name="Keith Skene" userId="82da41bf2745de15" providerId="LiveId" clId="{60C99057-82CA-4C99-80A9-8503CD8B57C4}" dt="2025-03-15T09:25:22.948" v="1730" actId="1035"/>
          <ac:spMkLst>
            <pc:docMk/>
            <pc:sldMk cId="2991243717" sldId="268"/>
            <ac:spMk id="14" creationId="{8D98EA6B-8192-4499-F5B1-80900B5D3552}"/>
          </ac:spMkLst>
        </pc:spChg>
        <pc:spChg chg="add mod">
          <ac:chgData name="Keith Skene" userId="82da41bf2745de15" providerId="LiveId" clId="{60C99057-82CA-4C99-80A9-8503CD8B57C4}" dt="2025-03-15T09:23:00.982" v="1540" actId="1037"/>
          <ac:spMkLst>
            <pc:docMk/>
            <pc:sldMk cId="2991243717" sldId="268"/>
            <ac:spMk id="15" creationId="{665E9B58-AE3F-4327-7246-5DA0368820DB}"/>
          </ac:spMkLst>
        </pc:spChg>
        <pc:spChg chg="add mod">
          <ac:chgData name="Keith Skene" userId="82da41bf2745de15" providerId="LiveId" clId="{60C99057-82CA-4C99-80A9-8503CD8B57C4}" dt="2025-03-15T09:25:22.948" v="1730" actId="1035"/>
          <ac:spMkLst>
            <pc:docMk/>
            <pc:sldMk cId="2991243717" sldId="268"/>
            <ac:spMk id="16" creationId="{96A08E7F-9694-AAD7-0FEA-AA64B4D3A931}"/>
          </ac:spMkLst>
        </pc:spChg>
        <pc:spChg chg="add mod">
          <ac:chgData name="Keith Skene" userId="82da41bf2745de15" providerId="LiveId" clId="{60C99057-82CA-4C99-80A9-8503CD8B57C4}" dt="2025-03-15T09:25:22.948" v="1730" actId="1035"/>
          <ac:spMkLst>
            <pc:docMk/>
            <pc:sldMk cId="2991243717" sldId="268"/>
            <ac:spMk id="17" creationId="{F2308D65-9EFF-FA0F-90A4-5D3EDE93941E}"/>
          </ac:spMkLst>
        </pc:spChg>
        <pc:spChg chg="add mod">
          <ac:chgData name="Keith Skene" userId="82da41bf2745de15" providerId="LiveId" clId="{60C99057-82CA-4C99-80A9-8503CD8B57C4}" dt="2025-03-15T09:25:22.948" v="1730" actId="1035"/>
          <ac:spMkLst>
            <pc:docMk/>
            <pc:sldMk cId="2991243717" sldId="268"/>
            <ac:spMk id="18" creationId="{B8DE205D-1DA3-FCEB-F35D-58E16C11C9FC}"/>
          </ac:spMkLst>
        </pc:spChg>
        <pc:spChg chg="add mod">
          <ac:chgData name="Keith Skene" userId="82da41bf2745de15" providerId="LiveId" clId="{60C99057-82CA-4C99-80A9-8503CD8B57C4}" dt="2025-03-15T09:25:22.948" v="1730" actId="1035"/>
          <ac:spMkLst>
            <pc:docMk/>
            <pc:sldMk cId="2991243717" sldId="268"/>
            <ac:spMk id="19" creationId="{1A6B3A35-A6A2-E67A-CC9A-48435EB6D860}"/>
          </ac:spMkLst>
        </pc:spChg>
        <pc:spChg chg="add mod">
          <ac:chgData name="Keith Skene" userId="82da41bf2745de15" providerId="LiveId" clId="{60C99057-82CA-4C99-80A9-8503CD8B57C4}" dt="2025-03-15T09:25:09.449" v="1704" actId="1038"/>
          <ac:spMkLst>
            <pc:docMk/>
            <pc:sldMk cId="2991243717" sldId="268"/>
            <ac:spMk id="20" creationId="{B24C86EB-3F6D-7FB5-8153-1E14EF70F0B3}"/>
          </ac:spMkLst>
        </pc:spChg>
        <pc:spChg chg="add mod">
          <ac:chgData name="Keith Skene" userId="82da41bf2745de15" providerId="LiveId" clId="{60C99057-82CA-4C99-80A9-8503CD8B57C4}" dt="2025-03-15T09:25:22.948" v="1730" actId="1035"/>
          <ac:spMkLst>
            <pc:docMk/>
            <pc:sldMk cId="2991243717" sldId="268"/>
            <ac:spMk id="21" creationId="{EABFC246-77C6-C23E-BA3D-A0F17627F819}"/>
          </ac:spMkLst>
        </pc:spChg>
        <pc:spChg chg="add mod">
          <ac:chgData name="Keith Skene" userId="82da41bf2745de15" providerId="LiveId" clId="{60C99057-82CA-4C99-80A9-8503CD8B57C4}" dt="2025-03-15T09:25:22.948" v="1730" actId="1035"/>
          <ac:spMkLst>
            <pc:docMk/>
            <pc:sldMk cId="2991243717" sldId="268"/>
            <ac:spMk id="22" creationId="{0B319D6E-8A4D-9818-484A-DF3C8D5E7FCF}"/>
          </ac:spMkLst>
        </pc:spChg>
        <pc:spChg chg="add mod">
          <ac:chgData name="Keith Skene" userId="82da41bf2745de15" providerId="LiveId" clId="{60C99057-82CA-4C99-80A9-8503CD8B57C4}" dt="2025-03-15T09:25:09.449" v="1704" actId="1038"/>
          <ac:spMkLst>
            <pc:docMk/>
            <pc:sldMk cId="2991243717" sldId="268"/>
            <ac:spMk id="23" creationId="{FC532555-DC4A-C133-A66F-2706F3B4D810}"/>
          </ac:spMkLst>
        </pc:spChg>
        <pc:spChg chg="add mod">
          <ac:chgData name="Keith Skene" userId="82da41bf2745de15" providerId="LiveId" clId="{60C99057-82CA-4C99-80A9-8503CD8B57C4}" dt="2025-03-15T09:25:22.948" v="1730" actId="1035"/>
          <ac:spMkLst>
            <pc:docMk/>
            <pc:sldMk cId="2991243717" sldId="268"/>
            <ac:spMk id="24" creationId="{0A6591B1-3884-DCF6-FC18-961FAA7C2E43}"/>
          </ac:spMkLst>
        </pc:spChg>
        <pc:spChg chg="add mod">
          <ac:chgData name="Keith Skene" userId="82da41bf2745de15" providerId="LiveId" clId="{60C99057-82CA-4C99-80A9-8503CD8B57C4}" dt="2025-03-15T09:29:55.702" v="2042" actId="1035"/>
          <ac:spMkLst>
            <pc:docMk/>
            <pc:sldMk cId="2991243717" sldId="268"/>
            <ac:spMk id="25" creationId="{E004D92E-1D20-443B-D30C-A2F3F2E0EF45}"/>
          </ac:spMkLst>
        </pc:spChg>
        <pc:spChg chg="add mod">
          <ac:chgData name="Keith Skene" userId="82da41bf2745de15" providerId="LiveId" clId="{60C99057-82CA-4C99-80A9-8503CD8B57C4}" dt="2025-03-15T09:29:30.891" v="1981" actId="1037"/>
          <ac:spMkLst>
            <pc:docMk/>
            <pc:sldMk cId="2991243717" sldId="268"/>
            <ac:spMk id="28" creationId="{57BAC256-8C82-3370-3779-0F3D4F62A9C0}"/>
          </ac:spMkLst>
        </pc:spChg>
        <pc:spChg chg="add mod">
          <ac:chgData name="Keith Skene" userId="82da41bf2745de15" providerId="LiveId" clId="{60C99057-82CA-4C99-80A9-8503CD8B57C4}" dt="2025-03-15T09:29:37.088" v="1994" actId="1037"/>
          <ac:spMkLst>
            <pc:docMk/>
            <pc:sldMk cId="2991243717" sldId="268"/>
            <ac:spMk id="29" creationId="{87426709-AE83-23BF-C8AA-6B299D0574D3}"/>
          </ac:spMkLst>
        </pc:spChg>
        <pc:picChg chg="add mod">
          <ac:chgData name="Keith Skene" userId="82da41bf2745de15" providerId="LiveId" clId="{60C99057-82CA-4C99-80A9-8503CD8B57C4}" dt="2025-03-15T09:35:00.788" v="2054" actId="14100"/>
          <ac:picMkLst>
            <pc:docMk/>
            <pc:sldMk cId="2991243717" sldId="268"/>
            <ac:picMk id="30" creationId="{41091D74-DEC8-4CA7-CE63-D3DDB90BD900}"/>
          </ac:picMkLst>
        </pc:picChg>
      </pc:sldChg>
      <pc:sldChg chg="modSp new mod">
        <pc:chgData name="Keith Skene" userId="82da41bf2745de15" providerId="LiveId" clId="{60C99057-82CA-4C99-80A9-8503CD8B57C4}" dt="2025-03-15T09:44:25.655" v="2252" actId="1035"/>
        <pc:sldMkLst>
          <pc:docMk/>
          <pc:sldMk cId="2719875155" sldId="269"/>
        </pc:sldMkLst>
        <pc:spChg chg="mod">
          <ac:chgData name="Keith Skene" userId="82da41bf2745de15" providerId="LiveId" clId="{60C99057-82CA-4C99-80A9-8503CD8B57C4}" dt="2025-03-15T09:42:27.970" v="2082" actId="2711"/>
          <ac:spMkLst>
            <pc:docMk/>
            <pc:sldMk cId="2719875155" sldId="269"/>
            <ac:spMk id="2" creationId="{7E1AE0CB-F100-6D72-8850-F6C140925797}"/>
          </ac:spMkLst>
        </pc:spChg>
        <pc:spChg chg="mod">
          <ac:chgData name="Keith Skene" userId="82da41bf2745de15" providerId="LiveId" clId="{60C99057-82CA-4C99-80A9-8503CD8B57C4}" dt="2025-03-15T09:44:25.655" v="2252" actId="1035"/>
          <ac:spMkLst>
            <pc:docMk/>
            <pc:sldMk cId="2719875155" sldId="269"/>
            <ac:spMk id="3" creationId="{A7BBF3C0-6CF5-E1EE-AFC7-6182A5F82866}"/>
          </ac:spMkLst>
        </pc:spChg>
      </pc:sldChg>
      <pc:sldChg chg="addSp modSp add mod">
        <pc:chgData name="Keith Skene" userId="82da41bf2745de15" providerId="LiveId" clId="{60C99057-82CA-4C99-80A9-8503CD8B57C4}" dt="2025-03-15T09:46:04.294" v="2442" actId="207"/>
        <pc:sldMkLst>
          <pc:docMk/>
          <pc:sldMk cId="3757577989" sldId="270"/>
        </pc:sldMkLst>
        <pc:spChg chg="add mod">
          <ac:chgData name="Keith Skene" userId="82da41bf2745de15" providerId="LiveId" clId="{60C99057-82CA-4C99-80A9-8503CD8B57C4}" dt="2025-03-15T09:46:04.294" v="2442" actId="207"/>
          <ac:spMkLst>
            <pc:docMk/>
            <pc:sldMk cId="3757577989" sldId="270"/>
            <ac:spMk id="4" creationId="{E0D9E2D3-FC51-A6E3-2ACE-C9FD0002C808}"/>
          </ac:spMkLst>
        </pc:spChg>
      </pc:sldChg>
      <pc:sldChg chg="addSp modSp new mod">
        <pc:chgData name="Keith Skene" userId="82da41bf2745de15" providerId="LiveId" clId="{60C99057-82CA-4C99-80A9-8503CD8B57C4}" dt="2025-03-15T09:48:52.705" v="2546" actId="1037"/>
        <pc:sldMkLst>
          <pc:docMk/>
          <pc:sldMk cId="1196980082" sldId="271"/>
        </pc:sldMkLst>
        <pc:spChg chg="mod">
          <ac:chgData name="Keith Skene" userId="82da41bf2745de15" providerId="LiveId" clId="{60C99057-82CA-4C99-80A9-8503CD8B57C4}" dt="2025-03-15T09:47:51.370" v="2536" actId="207"/>
          <ac:spMkLst>
            <pc:docMk/>
            <pc:sldMk cId="1196980082" sldId="271"/>
            <ac:spMk id="2" creationId="{0D9EFC88-52B2-FA0C-BE74-798674E38770}"/>
          </ac:spMkLst>
        </pc:spChg>
        <pc:picChg chg="add mod">
          <ac:chgData name="Keith Skene" userId="82da41bf2745de15" providerId="LiveId" clId="{60C99057-82CA-4C99-80A9-8503CD8B57C4}" dt="2025-03-15T09:48:52.705" v="2546" actId="1037"/>
          <ac:picMkLst>
            <pc:docMk/>
            <pc:sldMk cId="1196980082" sldId="271"/>
            <ac:picMk id="4" creationId="{84F4C093-FDDB-9065-554B-685EFF4B8742}"/>
          </ac:picMkLst>
        </pc:picChg>
      </pc:sldChg>
      <pc:sldChg chg="addSp modSp new mod">
        <pc:chgData name="Keith Skene" userId="82da41bf2745de15" providerId="LiveId" clId="{60C99057-82CA-4C99-80A9-8503CD8B57C4}" dt="2025-03-15T09:53:38.500" v="2671" actId="1037"/>
        <pc:sldMkLst>
          <pc:docMk/>
          <pc:sldMk cId="2109218763" sldId="272"/>
        </pc:sldMkLst>
        <pc:picChg chg="add mod modCrop">
          <ac:chgData name="Keith Skene" userId="82da41bf2745de15" providerId="LiveId" clId="{60C99057-82CA-4C99-80A9-8503CD8B57C4}" dt="2025-03-15T09:53:08.498" v="2628" actId="1037"/>
          <ac:picMkLst>
            <pc:docMk/>
            <pc:sldMk cId="2109218763" sldId="272"/>
            <ac:picMk id="4" creationId="{BB17DEB3-B441-DED2-527A-B79CF4EC1221}"/>
          </ac:picMkLst>
        </pc:picChg>
        <pc:picChg chg="add mod">
          <ac:chgData name="Keith Skene" userId="82da41bf2745de15" providerId="LiveId" clId="{60C99057-82CA-4C99-80A9-8503CD8B57C4}" dt="2025-03-15T09:53:38.500" v="2671" actId="1037"/>
          <ac:picMkLst>
            <pc:docMk/>
            <pc:sldMk cId="2109218763" sldId="272"/>
            <ac:picMk id="1026" creationId="{857B0A21-9B7A-60B3-CC69-E8ADD7588F84}"/>
          </ac:picMkLst>
        </pc:picChg>
        <pc:picChg chg="add mod">
          <ac:chgData name="Keith Skene" userId="82da41bf2745de15" providerId="LiveId" clId="{60C99057-82CA-4C99-80A9-8503CD8B57C4}" dt="2025-03-15T09:52:51.573" v="2597" actId="1076"/>
          <ac:picMkLst>
            <pc:docMk/>
            <pc:sldMk cId="2109218763" sldId="272"/>
            <ac:picMk id="1028" creationId="{70170AD0-68EC-F6C3-65EE-9F1C60545135}"/>
          </ac:picMkLst>
        </pc:picChg>
      </pc:sldChg>
      <pc:sldChg chg="addSp modSp new mod">
        <pc:chgData name="Keith Skene" userId="82da41bf2745de15" providerId="LiveId" clId="{60C99057-82CA-4C99-80A9-8503CD8B57C4}" dt="2025-03-15T10:54:28.021" v="3748" actId="1038"/>
        <pc:sldMkLst>
          <pc:docMk/>
          <pc:sldMk cId="2831706369" sldId="273"/>
        </pc:sldMkLst>
        <pc:spChg chg="mod">
          <ac:chgData name="Keith Skene" userId="82da41bf2745de15" providerId="LiveId" clId="{60C99057-82CA-4C99-80A9-8503CD8B57C4}" dt="2025-03-15T10:50:51.489" v="3550" actId="1037"/>
          <ac:spMkLst>
            <pc:docMk/>
            <pc:sldMk cId="2831706369" sldId="273"/>
            <ac:spMk id="2" creationId="{3A0205A3-F661-274E-B312-B1072494036F}"/>
          </ac:spMkLst>
        </pc:spChg>
        <pc:spChg chg="add mod">
          <ac:chgData name="Keith Skene" userId="82da41bf2745de15" providerId="LiveId" clId="{60C99057-82CA-4C99-80A9-8503CD8B57C4}" dt="2025-03-15T10:52:52.501" v="3664" actId="1035"/>
          <ac:spMkLst>
            <pc:docMk/>
            <pc:sldMk cId="2831706369" sldId="273"/>
            <ac:spMk id="5" creationId="{345BCCCC-88B5-600C-D3E4-48B7C3871A9F}"/>
          </ac:spMkLst>
        </pc:spChg>
        <pc:spChg chg="add mod">
          <ac:chgData name="Keith Skene" userId="82da41bf2745de15" providerId="LiveId" clId="{60C99057-82CA-4C99-80A9-8503CD8B57C4}" dt="2025-03-15T10:53:24.665" v="3690" actId="207"/>
          <ac:spMkLst>
            <pc:docMk/>
            <pc:sldMk cId="2831706369" sldId="273"/>
            <ac:spMk id="6" creationId="{CA28AE98-C4CE-EF24-CB63-60673E10FF16}"/>
          </ac:spMkLst>
        </pc:spChg>
        <pc:spChg chg="add mod">
          <ac:chgData name="Keith Skene" userId="82da41bf2745de15" providerId="LiveId" clId="{60C99057-82CA-4C99-80A9-8503CD8B57C4}" dt="2025-03-15T10:54:28.021" v="3748" actId="1038"/>
          <ac:spMkLst>
            <pc:docMk/>
            <pc:sldMk cId="2831706369" sldId="273"/>
            <ac:spMk id="7" creationId="{70AC948C-F7C5-E80F-1CC3-A5F83944CEC9}"/>
          </ac:spMkLst>
        </pc:spChg>
        <pc:picChg chg="add mod modCrop">
          <ac:chgData name="Keith Skene" userId="82da41bf2745de15" providerId="LiveId" clId="{60C99057-82CA-4C99-80A9-8503CD8B57C4}" dt="2025-03-15T10:54:23.453" v="3735" actId="14100"/>
          <ac:picMkLst>
            <pc:docMk/>
            <pc:sldMk cId="2831706369" sldId="273"/>
            <ac:picMk id="4" creationId="{07CF5B6B-3834-68E6-1979-4892F29089C1}"/>
          </ac:picMkLst>
        </pc:picChg>
        <pc:picChg chg="add mod">
          <ac:chgData name="Keith Skene" userId="82da41bf2745de15" providerId="LiveId" clId="{60C99057-82CA-4C99-80A9-8503CD8B57C4}" dt="2025-03-15T10:48:14.350" v="3473" actId="14100"/>
          <ac:picMkLst>
            <pc:docMk/>
            <pc:sldMk cId="2831706369" sldId="273"/>
            <ac:picMk id="3074" creationId="{27C5AD78-2467-8752-DAED-D6BF6C30AC08}"/>
          </ac:picMkLst>
        </pc:picChg>
      </pc:sldChg>
      <pc:sldChg chg="addSp delSp modSp new mod">
        <pc:chgData name="Keith Skene" userId="82da41bf2745de15" providerId="LiveId" clId="{60C99057-82CA-4C99-80A9-8503CD8B57C4}" dt="2025-03-15T11:50:48.284" v="4573" actId="1037"/>
        <pc:sldMkLst>
          <pc:docMk/>
          <pc:sldMk cId="2312454623" sldId="274"/>
        </pc:sldMkLst>
        <pc:spChg chg="mod">
          <ac:chgData name="Keith Skene" userId="82da41bf2745de15" providerId="LiveId" clId="{60C99057-82CA-4C99-80A9-8503CD8B57C4}" dt="2025-03-15T11:42:16.952" v="4281" actId="1038"/>
          <ac:spMkLst>
            <pc:docMk/>
            <pc:sldMk cId="2312454623" sldId="274"/>
            <ac:spMk id="2" creationId="{24E912EC-0C3F-C1F2-C4AE-E26E16A6DEE3}"/>
          </ac:spMkLst>
        </pc:spChg>
        <pc:spChg chg="add mod">
          <ac:chgData name="Keith Skene" userId="82da41bf2745de15" providerId="LiveId" clId="{60C99057-82CA-4C99-80A9-8503CD8B57C4}" dt="2025-03-15T11:50:48.284" v="4573" actId="1037"/>
          <ac:spMkLst>
            <pc:docMk/>
            <pc:sldMk cId="2312454623" sldId="274"/>
            <ac:spMk id="5" creationId="{39CFE476-004B-1FF3-EB48-BB4B5428BC52}"/>
          </ac:spMkLst>
        </pc:spChg>
        <pc:spChg chg="add mod">
          <ac:chgData name="Keith Skene" userId="82da41bf2745de15" providerId="LiveId" clId="{60C99057-82CA-4C99-80A9-8503CD8B57C4}" dt="2025-03-15T11:50:39.598" v="4557" actId="1037"/>
          <ac:spMkLst>
            <pc:docMk/>
            <pc:sldMk cId="2312454623" sldId="274"/>
            <ac:spMk id="6" creationId="{09FCEA8A-8F40-A761-F15C-3876809AB140}"/>
          </ac:spMkLst>
        </pc:spChg>
        <pc:picChg chg="add del mod modCrop">
          <ac:chgData name="Keith Skene" userId="82da41bf2745de15" providerId="LiveId" clId="{60C99057-82CA-4C99-80A9-8503CD8B57C4}" dt="2025-03-15T11:50:19.892" v="4550" actId="14100"/>
          <ac:picMkLst>
            <pc:docMk/>
            <pc:sldMk cId="2312454623" sldId="274"/>
            <ac:picMk id="4" creationId="{27646609-CAAF-C9C6-56AF-DDF13D5B178D}"/>
          </ac:picMkLst>
        </pc:picChg>
        <pc:picChg chg="add mod">
          <ac:chgData name="Keith Skene" userId="82da41bf2745de15" providerId="LiveId" clId="{60C99057-82CA-4C99-80A9-8503CD8B57C4}" dt="2025-03-15T11:50:11.931" v="4549" actId="14100"/>
          <ac:picMkLst>
            <pc:docMk/>
            <pc:sldMk cId="2312454623" sldId="274"/>
            <ac:picMk id="6146" creationId="{F95CB543-015B-096E-0481-940CC70F3BB1}"/>
          </ac:picMkLst>
        </pc:picChg>
      </pc:sldChg>
      <pc:sldChg chg="addSp modSp new mod">
        <pc:chgData name="Keith Skene" userId="82da41bf2745de15" providerId="LiveId" clId="{60C99057-82CA-4C99-80A9-8503CD8B57C4}" dt="2025-03-19T12:01:22.216" v="5983" actId="113"/>
        <pc:sldMkLst>
          <pc:docMk/>
          <pc:sldMk cId="65701086" sldId="275"/>
        </pc:sldMkLst>
        <pc:spChg chg="mod">
          <ac:chgData name="Keith Skene" userId="82da41bf2745de15" providerId="LiveId" clId="{60C99057-82CA-4C99-80A9-8503CD8B57C4}" dt="2025-03-19T12:01:22.216" v="5983" actId="113"/>
          <ac:spMkLst>
            <pc:docMk/>
            <pc:sldMk cId="65701086" sldId="275"/>
            <ac:spMk id="2" creationId="{85CAADCE-1DD8-147E-EC4E-2A69F67906DA}"/>
          </ac:spMkLst>
        </pc:spChg>
        <pc:spChg chg="mod">
          <ac:chgData name="Keith Skene" userId="82da41bf2745de15" providerId="LiveId" clId="{60C99057-82CA-4C99-80A9-8503CD8B57C4}" dt="2025-03-15T12:06:40.164" v="4970" actId="1038"/>
          <ac:spMkLst>
            <pc:docMk/>
            <pc:sldMk cId="65701086" sldId="275"/>
            <ac:spMk id="3" creationId="{C31E50D0-180F-5EC9-FDAC-55534D767239}"/>
          </ac:spMkLst>
        </pc:spChg>
        <pc:picChg chg="add mod modCrop">
          <ac:chgData name="Keith Skene" userId="82da41bf2745de15" providerId="LiveId" clId="{60C99057-82CA-4C99-80A9-8503CD8B57C4}" dt="2025-03-15T12:05:43.596" v="4943" actId="1038"/>
          <ac:picMkLst>
            <pc:docMk/>
            <pc:sldMk cId="65701086" sldId="275"/>
            <ac:picMk id="4" creationId="{644D7AC4-77F1-028A-1B5F-35ED3DF983E9}"/>
          </ac:picMkLst>
        </pc:picChg>
      </pc:sldChg>
      <pc:sldChg chg="addSp modSp new mod">
        <pc:chgData name="Keith Skene" userId="82da41bf2745de15" providerId="LiveId" clId="{60C99057-82CA-4C99-80A9-8503CD8B57C4}" dt="2025-03-15T12:07:33.453" v="5066" actId="1038"/>
        <pc:sldMkLst>
          <pc:docMk/>
          <pc:sldMk cId="1160954851" sldId="276"/>
        </pc:sldMkLst>
        <pc:spChg chg="mod">
          <ac:chgData name="Keith Skene" userId="82da41bf2745de15" providerId="LiveId" clId="{60C99057-82CA-4C99-80A9-8503CD8B57C4}" dt="2025-03-15T09:57:38.609" v="2797" actId="5793"/>
          <ac:spMkLst>
            <pc:docMk/>
            <pc:sldMk cId="1160954851" sldId="276"/>
            <ac:spMk id="2" creationId="{2FE2120C-EE0D-3BFF-65BF-8539871440EB}"/>
          </ac:spMkLst>
        </pc:spChg>
        <pc:spChg chg="add mod">
          <ac:chgData name="Keith Skene" userId="82da41bf2745de15" providerId="LiveId" clId="{60C99057-82CA-4C99-80A9-8503CD8B57C4}" dt="2025-03-15T10:03:25.161" v="3144" actId="1037"/>
          <ac:spMkLst>
            <pc:docMk/>
            <pc:sldMk cId="1160954851" sldId="276"/>
            <ac:spMk id="5" creationId="{E706CF33-ABD3-9977-984D-1F83DD077D1C}"/>
          </ac:spMkLst>
        </pc:spChg>
        <pc:spChg chg="add mod">
          <ac:chgData name="Keith Skene" userId="82da41bf2745de15" providerId="LiveId" clId="{60C99057-82CA-4C99-80A9-8503CD8B57C4}" dt="2025-03-15T10:00:38.519" v="2969" actId="207"/>
          <ac:spMkLst>
            <pc:docMk/>
            <pc:sldMk cId="1160954851" sldId="276"/>
            <ac:spMk id="6" creationId="{5F4C0629-ED99-6159-C29C-DC7C5E879E5E}"/>
          </ac:spMkLst>
        </pc:spChg>
        <pc:spChg chg="add mod">
          <ac:chgData name="Keith Skene" userId="82da41bf2745de15" providerId="LiveId" clId="{60C99057-82CA-4C99-80A9-8503CD8B57C4}" dt="2025-03-15T10:01:55.786" v="3057" actId="1036"/>
          <ac:spMkLst>
            <pc:docMk/>
            <pc:sldMk cId="1160954851" sldId="276"/>
            <ac:spMk id="7" creationId="{9035E872-DC71-1AE2-C321-6483E30AB985}"/>
          </ac:spMkLst>
        </pc:spChg>
        <pc:spChg chg="add mod">
          <ac:chgData name="Keith Skene" userId="82da41bf2745de15" providerId="LiveId" clId="{60C99057-82CA-4C99-80A9-8503CD8B57C4}" dt="2025-03-15T10:03:14.201" v="3130" actId="255"/>
          <ac:spMkLst>
            <pc:docMk/>
            <pc:sldMk cId="1160954851" sldId="276"/>
            <ac:spMk id="8" creationId="{0FDFFB36-8B33-87D6-B57E-30B39C03E9F0}"/>
          </ac:spMkLst>
        </pc:spChg>
        <pc:spChg chg="add mod">
          <ac:chgData name="Keith Skene" userId="82da41bf2745de15" providerId="LiveId" clId="{60C99057-82CA-4C99-80A9-8503CD8B57C4}" dt="2025-03-15T10:02:28.187" v="3092" actId="1035"/>
          <ac:spMkLst>
            <pc:docMk/>
            <pc:sldMk cId="1160954851" sldId="276"/>
            <ac:spMk id="9" creationId="{5A788231-DD47-CD8E-61FA-384555604F26}"/>
          </ac:spMkLst>
        </pc:spChg>
        <pc:spChg chg="add mod">
          <ac:chgData name="Keith Skene" userId="82da41bf2745de15" providerId="LiveId" clId="{60C99057-82CA-4C99-80A9-8503CD8B57C4}" dt="2025-03-15T10:03:04.410" v="3129" actId="113"/>
          <ac:spMkLst>
            <pc:docMk/>
            <pc:sldMk cId="1160954851" sldId="276"/>
            <ac:spMk id="10" creationId="{46CA2645-9B7B-2072-A9DA-8DB36BD5020A}"/>
          </ac:spMkLst>
        </pc:spChg>
        <pc:spChg chg="add mod">
          <ac:chgData name="Keith Skene" userId="82da41bf2745de15" providerId="LiveId" clId="{60C99057-82CA-4C99-80A9-8503CD8B57C4}" dt="2025-03-15T12:07:33.453" v="5066" actId="1038"/>
          <ac:spMkLst>
            <pc:docMk/>
            <pc:sldMk cId="1160954851" sldId="276"/>
            <ac:spMk id="11" creationId="{4902235F-9B0E-5E0B-CE42-21D7CD2790DE}"/>
          </ac:spMkLst>
        </pc:spChg>
        <pc:picChg chg="add">
          <ac:chgData name="Keith Skene" userId="82da41bf2745de15" providerId="LiveId" clId="{60C99057-82CA-4C99-80A9-8503CD8B57C4}" dt="2025-03-15T09:58:27.309" v="2798"/>
          <ac:picMkLst>
            <pc:docMk/>
            <pc:sldMk cId="1160954851" sldId="276"/>
            <ac:picMk id="4" creationId="{E6477752-1EB5-03CC-3CD4-B1A8722E6789}"/>
          </ac:picMkLst>
        </pc:picChg>
      </pc:sldChg>
      <pc:sldChg chg="addSp delSp modSp new mod">
        <pc:chgData name="Keith Skene" userId="82da41bf2745de15" providerId="LiveId" clId="{60C99057-82CA-4C99-80A9-8503CD8B57C4}" dt="2025-03-15T12:10:09.652" v="5080" actId="1035"/>
        <pc:sldMkLst>
          <pc:docMk/>
          <pc:sldMk cId="1747835629" sldId="277"/>
        </pc:sldMkLst>
        <pc:spChg chg="add mod">
          <ac:chgData name="Keith Skene" userId="82da41bf2745de15" providerId="LiveId" clId="{60C99057-82CA-4C99-80A9-8503CD8B57C4}" dt="2025-03-15T12:10:09.652" v="5080" actId="1035"/>
          <ac:spMkLst>
            <pc:docMk/>
            <pc:sldMk cId="1747835629" sldId="277"/>
            <ac:spMk id="5" creationId="{2683849D-1B96-FD95-8133-341C1AC414C0}"/>
          </ac:spMkLst>
        </pc:spChg>
        <pc:picChg chg="add mod modCrop">
          <ac:chgData name="Keith Skene" userId="82da41bf2745de15" providerId="LiveId" clId="{60C99057-82CA-4C99-80A9-8503CD8B57C4}" dt="2025-03-15T10:10:29.500" v="3213" actId="1037"/>
          <ac:picMkLst>
            <pc:docMk/>
            <pc:sldMk cId="1747835629" sldId="277"/>
            <ac:picMk id="4" creationId="{9046CB19-8242-B928-31AD-B464E523F6A4}"/>
          </ac:picMkLst>
        </pc:picChg>
        <pc:picChg chg="add mod modCrop">
          <ac:chgData name="Keith Skene" userId="82da41bf2745de15" providerId="LiveId" clId="{60C99057-82CA-4C99-80A9-8503CD8B57C4}" dt="2025-03-15T12:10:04.084" v="5073" actId="14100"/>
          <ac:picMkLst>
            <pc:docMk/>
            <pc:sldMk cId="1747835629" sldId="277"/>
            <ac:picMk id="6" creationId="{3D568051-E990-D67D-E50D-B244DFE388A5}"/>
          </ac:picMkLst>
        </pc:picChg>
      </pc:sldChg>
      <pc:sldChg chg="addSp modSp new mod">
        <pc:chgData name="Keith Skene" userId="82da41bf2745de15" providerId="LiveId" clId="{60C99057-82CA-4C99-80A9-8503CD8B57C4}" dt="2025-03-15T10:12:55.850" v="3272" actId="14100"/>
        <pc:sldMkLst>
          <pc:docMk/>
          <pc:sldMk cId="2610144862" sldId="278"/>
        </pc:sldMkLst>
        <pc:picChg chg="add mod">
          <ac:chgData name="Keith Skene" userId="82da41bf2745de15" providerId="LiveId" clId="{60C99057-82CA-4C99-80A9-8503CD8B57C4}" dt="2025-03-15T10:12:55.850" v="3272" actId="14100"/>
          <ac:picMkLst>
            <pc:docMk/>
            <pc:sldMk cId="2610144862" sldId="278"/>
            <ac:picMk id="4" creationId="{CF8C7B65-4477-29CD-E9E4-4C7EC3FA5EA8}"/>
          </ac:picMkLst>
        </pc:picChg>
      </pc:sldChg>
      <pc:sldChg chg="addSp modSp new mod">
        <pc:chgData name="Keith Skene" userId="82da41bf2745de15" providerId="LiveId" clId="{60C99057-82CA-4C99-80A9-8503CD8B57C4}" dt="2025-03-15T10:40:17.533" v="3321" actId="1035"/>
        <pc:sldMkLst>
          <pc:docMk/>
          <pc:sldMk cId="1889826677" sldId="279"/>
        </pc:sldMkLst>
        <pc:spChg chg="add mod">
          <ac:chgData name="Keith Skene" userId="82da41bf2745de15" providerId="LiveId" clId="{60C99057-82CA-4C99-80A9-8503CD8B57C4}" dt="2025-03-15T10:40:17.533" v="3321" actId="1035"/>
          <ac:spMkLst>
            <pc:docMk/>
            <pc:sldMk cId="1889826677" sldId="279"/>
            <ac:spMk id="5" creationId="{8294BD10-152E-1954-88EE-3F46E8BA2246}"/>
          </ac:spMkLst>
        </pc:spChg>
        <pc:picChg chg="add">
          <ac:chgData name="Keith Skene" userId="82da41bf2745de15" providerId="LiveId" clId="{60C99057-82CA-4C99-80A9-8503CD8B57C4}" dt="2025-03-15T10:35:39.786" v="3274"/>
          <ac:picMkLst>
            <pc:docMk/>
            <pc:sldMk cId="1889826677" sldId="279"/>
            <ac:picMk id="4" creationId="{C0175029-9A18-1C14-C7AA-081F53B06C30}"/>
          </ac:picMkLst>
        </pc:picChg>
      </pc:sldChg>
      <pc:sldChg chg="addSp modSp new mod ord">
        <pc:chgData name="Keith Skene" userId="82da41bf2745de15" providerId="LiveId" clId="{60C99057-82CA-4C99-80A9-8503CD8B57C4}" dt="2025-03-15T12:10:38.212" v="5082"/>
        <pc:sldMkLst>
          <pc:docMk/>
          <pc:sldMk cId="3849330212" sldId="280"/>
        </pc:sldMkLst>
        <pc:spChg chg="add mod">
          <ac:chgData name="Keith Skene" userId="82da41bf2745de15" providerId="LiveId" clId="{60C99057-82CA-4C99-80A9-8503CD8B57C4}" dt="2025-03-15T10:44:27.935" v="3468" actId="1036"/>
          <ac:spMkLst>
            <pc:docMk/>
            <pc:sldMk cId="3849330212" sldId="280"/>
            <ac:spMk id="5" creationId="{E63F32F0-593D-1A8D-2546-70D0C0FD03BE}"/>
          </ac:spMkLst>
        </pc:spChg>
        <pc:picChg chg="add mod modCrop">
          <ac:chgData name="Keith Skene" userId="82da41bf2745de15" providerId="LiveId" clId="{60C99057-82CA-4C99-80A9-8503CD8B57C4}" dt="2025-03-15T10:43:30.187" v="3346" actId="1038"/>
          <ac:picMkLst>
            <pc:docMk/>
            <pc:sldMk cId="3849330212" sldId="280"/>
            <ac:picMk id="4" creationId="{3D9D5374-BE42-DA51-4870-C9D9F47B5F62}"/>
          </ac:picMkLst>
        </pc:picChg>
      </pc:sldChg>
      <pc:sldChg chg="modSp new mod">
        <pc:chgData name="Keith Skene" userId="82da41bf2745de15" providerId="LiveId" clId="{60C99057-82CA-4C99-80A9-8503CD8B57C4}" dt="2025-03-15T11:03:30.402" v="3836" actId="1035"/>
        <pc:sldMkLst>
          <pc:docMk/>
          <pc:sldMk cId="506940532" sldId="281"/>
        </pc:sldMkLst>
        <pc:spChg chg="mod">
          <ac:chgData name="Keith Skene" userId="82da41bf2745de15" providerId="LiveId" clId="{60C99057-82CA-4C99-80A9-8503CD8B57C4}" dt="2025-03-15T11:03:30.402" v="3836" actId="1035"/>
          <ac:spMkLst>
            <pc:docMk/>
            <pc:sldMk cId="506940532" sldId="281"/>
            <ac:spMk id="2" creationId="{92A395D5-E3DF-5FCD-5D66-DF9BA7ABF460}"/>
          </ac:spMkLst>
        </pc:spChg>
      </pc:sldChg>
      <pc:sldChg chg="addSp modSp new mod">
        <pc:chgData name="Keith Skene" userId="82da41bf2745de15" providerId="LiveId" clId="{60C99057-82CA-4C99-80A9-8503CD8B57C4}" dt="2025-03-15T11:20:19.280" v="4106" actId="20577"/>
        <pc:sldMkLst>
          <pc:docMk/>
          <pc:sldMk cId="1848988839" sldId="282"/>
        </pc:sldMkLst>
        <pc:spChg chg="add mod">
          <ac:chgData name="Keith Skene" userId="82da41bf2745de15" providerId="LiveId" clId="{60C99057-82CA-4C99-80A9-8503CD8B57C4}" dt="2025-03-15T11:20:19.280" v="4106" actId="20577"/>
          <ac:spMkLst>
            <pc:docMk/>
            <pc:sldMk cId="1848988839" sldId="282"/>
            <ac:spMk id="4" creationId="{A97560A1-1223-F917-2368-CCD24FD1780C}"/>
          </ac:spMkLst>
        </pc:spChg>
        <pc:spChg chg="add mod">
          <ac:chgData name="Keith Skene" userId="82da41bf2745de15" providerId="LiveId" clId="{60C99057-82CA-4C99-80A9-8503CD8B57C4}" dt="2025-03-15T11:15:29.259" v="4007" actId="1035"/>
          <ac:spMkLst>
            <pc:docMk/>
            <pc:sldMk cId="1848988839" sldId="282"/>
            <ac:spMk id="5" creationId="{C6F4F19B-59B8-13FD-3A1B-7CE8D86DE97B}"/>
          </ac:spMkLst>
        </pc:spChg>
        <pc:spChg chg="add mod">
          <ac:chgData name="Keith Skene" userId="82da41bf2745de15" providerId="LiveId" clId="{60C99057-82CA-4C99-80A9-8503CD8B57C4}" dt="2025-03-15T11:19:01.916" v="4081" actId="1038"/>
          <ac:spMkLst>
            <pc:docMk/>
            <pc:sldMk cId="1848988839" sldId="282"/>
            <ac:spMk id="6" creationId="{170F6E51-002A-70F4-060A-805435585DF8}"/>
          </ac:spMkLst>
        </pc:spChg>
        <pc:picChg chg="add mod">
          <ac:chgData name="Keith Skene" userId="82da41bf2745de15" providerId="LiveId" clId="{60C99057-82CA-4C99-80A9-8503CD8B57C4}" dt="2025-03-15T11:15:35.708" v="4012" actId="1036"/>
          <ac:picMkLst>
            <pc:docMk/>
            <pc:sldMk cId="1848988839" sldId="282"/>
            <ac:picMk id="4098" creationId="{9F8479CD-8A28-3877-6612-D4EBC9EA28B1}"/>
          </ac:picMkLst>
        </pc:picChg>
      </pc:sldChg>
      <pc:sldChg chg="addSp modSp new mod">
        <pc:chgData name="Keith Skene" userId="82da41bf2745de15" providerId="LiveId" clId="{60C99057-82CA-4C99-80A9-8503CD8B57C4}" dt="2025-03-15T11:40:56.717" v="4222" actId="207"/>
        <pc:sldMkLst>
          <pc:docMk/>
          <pc:sldMk cId="3796914417" sldId="283"/>
        </pc:sldMkLst>
        <pc:spChg chg="add mod">
          <ac:chgData name="Keith Skene" userId="82da41bf2745de15" providerId="LiveId" clId="{60C99057-82CA-4C99-80A9-8503CD8B57C4}" dt="2025-03-15T11:40:56.717" v="4222" actId="207"/>
          <ac:spMkLst>
            <pc:docMk/>
            <pc:sldMk cId="3796914417" sldId="283"/>
            <ac:spMk id="5" creationId="{10FB1ED0-211C-FC24-DE26-957986EA94CD}"/>
          </ac:spMkLst>
        </pc:spChg>
        <pc:picChg chg="add mod modCrop">
          <ac:chgData name="Keith Skene" userId="82da41bf2745de15" providerId="LiveId" clId="{60C99057-82CA-4C99-80A9-8503CD8B57C4}" dt="2025-03-15T11:36:18.931" v="4114" actId="732"/>
          <ac:picMkLst>
            <pc:docMk/>
            <pc:sldMk cId="3796914417" sldId="283"/>
            <ac:picMk id="4" creationId="{30F27425-D436-8187-DF3E-967908C7E78B}"/>
          </ac:picMkLst>
        </pc:picChg>
        <pc:picChg chg="add mod">
          <ac:chgData name="Keith Skene" userId="82da41bf2745de15" providerId="LiveId" clId="{60C99057-82CA-4C99-80A9-8503CD8B57C4}" dt="2025-03-15T11:38:57.789" v="4126" actId="1076"/>
          <ac:picMkLst>
            <pc:docMk/>
            <pc:sldMk cId="3796914417" sldId="283"/>
            <ac:picMk id="5122" creationId="{447ECA1C-99B8-6552-07B5-AEE0A6E51DCC}"/>
          </ac:picMkLst>
        </pc:picChg>
      </pc:sldChg>
      <pc:sldChg chg="addSp delSp modSp new mod">
        <pc:chgData name="Keith Skene" userId="82da41bf2745de15" providerId="LiveId" clId="{60C99057-82CA-4C99-80A9-8503CD8B57C4}" dt="2025-03-19T11:58:41.646" v="5896" actId="1076"/>
        <pc:sldMkLst>
          <pc:docMk/>
          <pc:sldMk cId="1139921895" sldId="284"/>
        </pc:sldMkLst>
        <pc:spChg chg="mod">
          <ac:chgData name="Keith Skene" userId="82da41bf2745de15" providerId="LiveId" clId="{60C99057-82CA-4C99-80A9-8503CD8B57C4}" dt="2025-03-15T11:51:43.452" v="4607" actId="1036"/>
          <ac:spMkLst>
            <pc:docMk/>
            <pc:sldMk cId="1139921895" sldId="284"/>
            <ac:spMk id="2" creationId="{CF6D1E8A-EA34-2CE1-CE89-2AB4E6080857}"/>
          </ac:spMkLst>
        </pc:spChg>
        <pc:picChg chg="add mod">
          <ac:chgData name="Keith Skene" userId="82da41bf2745de15" providerId="LiveId" clId="{60C99057-82CA-4C99-80A9-8503CD8B57C4}" dt="2025-03-19T11:58:41.646" v="5896" actId="1076"/>
          <ac:picMkLst>
            <pc:docMk/>
            <pc:sldMk cId="1139921895" sldId="284"/>
            <ac:picMk id="4" creationId="{C0EBCBE7-059E-8CDD-E28B-C3A21BEAF658}"/>
          </ac:picMkLst>
        </pc:picChg>
      </pc:sldChg>
      <pc:sldChg chg="modSp add mod">
        <pc:chgData name="Keith Skene" userId="82da41bf2745de15" providerId="LiveId" clId="{60C99057-82CA-4C99-80A9-8503CD8B57C4}" dt="2025-03-15T11:57:08.682" v="4701" actId="20577"/>
        <pc:sldMkLst>
          <pc:docMk/>
          <pc:sldMk cId="0" sldId="295"/>
        </pc:sldMkLst>
        <pc:spChg chg="mod">
          <ac:chgData name="Keith Skene" userId="82da41bf2745de15" providerId="LiveId" clId="{60C99057-82CA-4C99-80A9-8503CD8B57C4}" dt="2025-03-15T11:56:36.145" v="4700" actId="1036"/>
          <ac:spMkLst>
            <pc:docMk/>
            <pc:sldMk cId="0" sldId="295"/>
            <ac:spMk id="61446" creationId="{51E03B94-11CE-6606-0B9A-FCDE63B716A5}"/>
          </ac:spMkLst>
        </pc:spChg>
        <pc:spChg chg="mod">
          <ac:chgData name="Keith Skene" userId="82da41bf2745de15" providerId="LiveId" clId="{60C99057-82CA-4C99-80A9-8503CD8B57C4}" dt="2025-03-15T11:57:08.682" v="4701" actId="20577"/>
          <ac:spMkLst>
            <pc:docMk/>
            <pc:sldMk cId="0" sldId="295"/>
            <ac:spMk id="61448" creationId="{DDAB96B7-E493-65B4-77A7-53140A82EE05}"/>
          </ac:spMkLst>
        </pc:spChg>
        <pc:spChg chg="mod">
          <ac:chgData name="Keith Skene" userId="82da41bf2745de15" providerId="LiveId" clId="{60C99057-82CA-4C99-80A9-8503CD8B57C4}" dt="2025-03-15T11:56:20.750" v="4694" actId="1038"/>
          <ac:spMkLst>
            <pc:docMk/>
            <pc:sldMk cId="0" sldId="295"/>
            <ac:spMk id="61449" creationId="{B51248F9-7057-ECA1-5B43-021ED667E598}"/>
          </ac:spMkLst>
        </pc:spChg>
        <pc:spChg chg="mod">
          <ac:chgData name="Keith Skene" userId="82da41bf2745de15" providerId="LiveId" clId="{60C99057-82CA-4C99-80A9-8503CD8B57C4}" dt="2025-03-15T11:56:30.693" v="4695" actId="207"/>
          <ac:spMkLst>
            <pc:docMk/>
            <pc:sldMk cId="0" sldId="295"/>
            <ac:spMk id="61450" creationId="{C079BEBD-D71F-0588-76B5-6AEEF15576A6}"/>
          </ac:spMkLst>
        </pc:spChg>
        <pc:picChg chg="mod">
          <ac:chgData name="Keith Skene" userId="82da41bf2745de15" providerId="LiveId" clId="{60C99057-82CA-4C99-80A9-8503CD8B57C4}" dt="2025-03-15T11:56:07.369" v="4677" actId="1035"/>
          <ac:picMkLst>
            <pc:docMk/>
            <pc:sldMk cId="0" sldId="295"/>
            <ac:picMk id="61445" creationId="{BBEAE1C1-C6AB-2621-B1EC-AA2BEDDD8147}"/>
          </ac:picMkLst>
        </pc:picChg>
      </pc:sldChg>
      <pc:sldChg chg="addSp modSp new mod">
        <pc:chgData name="Keith Skene" userId="82da41bf2745de15" providerId="LiveId" clId="{60C99057-82CA-4C99-80A9-8503CD8B57C4}" dt="2025-03-19T12:04:59.225" v="6103" actId="1038"/>
        <pc:sldMkLst>
          <pc:docMk/>
          <pc:sldMk cId="2499685225" sldId="296"/>
        </pc:sldMkLst>
        <pc:spChg chg="mod">
          <ac:chgData name="Keith Skene" userId="82da41bf2745de15" providerId="LiveId" clId="{60C99057-82CA-4C99-80A9-8503CD8B57C4}" dt="2025-03-19T12:04:59.225" v="6103" actId="1038"/>
          <ac:spMkLst>
            <pc:docMk/>
            <pc:sldMk cId="2499685225" sldId="296"/>
            <ac:spMk id="2" creationId="{855916FD-A20A-E76C-A49B-4CD5C5FE5C35}"/>
          </ac:spMkLst>
        </pc:spChg>
        <pc:picChg chg="add mod">
          <ac:chgData name="Keith Skene" userId="82da41bf2745de15" providerId="LiveId" clId="{60C99057-82CA-4C99-80A9-8503CD8B57C4}" dt="2025-03-15T12:12:44.274" v="5096" actId="1076"/>
          <ac:picMkLst>
            <pc:docMk/>
            <pc:sldMk cId="2499685225" sldId="296"/>
            <ac:picMk id="7170" creationId="{7A767343-5462-DD61-E432-74F50613FE3A}"/>
          </ac:picMkLst>
        </pc:picChg>
      </pc:sldChg>
      <pc:sldChg chg="addSp modSp new mod">
        <pc:chgData name="Keith Skene" userId="82da41bf2745de15" providerId="LiveId" clId="{60C99057-82CA-4C99-80A9-8503CD8B57C4}" dt="2025-03-15T12:19:38.572" v="5177" actId="170"/>
        <pc:sldMkLst>
          <pc:docMk/>
          <pc:sldMk cId="2804796126" sldId="297"/>
        </pc:sldMkLst>
        <pc:picChg chg="add mod ord modCrop">
          <ac:chgData name="Keith Skene" userId="82da41bf2745de15" providerId="LiveId" clId="{60C99057-82CA-4C99-80A9-8503CD8B57C4}" dt="2025-03-15T12:19:38.572" v="5177" actId="170"/>
          <ac:picMkLst>
            <pc:docMk/>
            <pc:sldMk cId="2804796126" sldId="297"/>
            <ac:picMk id="4" creationId="{5211859F-50DF-63F7-438E-8DAA5426C5C8}"/>
          </ac:picMkLst>
        </pc:picChg>
        <pc:picChg chg="add mod modCrop">
          <ac:chgData name="Keith Skene" userId="82da41bf2745de15" providerId="LiveId" clId="{60C99057-82CA-4C99-80A9-8503CD8B57C4}" dt="2025-03-15T12:19:12.479" v="5123" actId="1038"/>
          <ac:picMkLst>
            <pc:docMk/>
            <pc:sldMk cId="2804796126" sldId="297"/>
            <ac:picMk id="5" creationId="{040B813B-ABEB-6BD8-90E6-9C64D2772D65}"/>
          </ac:picMkLst>
        </pc:picChg>
      </pc:sldChg>
      <pc:sldChg chg="addSp modSp new mod">
        <pc:chgData name="Keith Skene" userId="82da41bf2745de15" providerId="LiveId" clId="{60C99057-82CA-4C99-80A9-8503CD8B57C4}" dt="2025-03-15T12:22:20.950" v="5235" actId="1035"/>
        <pc:sldMkLst>
          <pc:docMk/>
          <pc:sldMk cId="3968188578" sldId="298"/>
        </pc:sldMkLst>
        <pc:spChg chg="mod">
          <ac:chgData name="Keith Skene" userId="82da41bf2745de15" providerId="LiveId" clId="{60C99057-82CA-4C99-80A9-8503CD8B57C4}" dt="2025-03-15T12:22:20.950" v="5235" actId="1035"/>
          <ac:spMkLst>
            <pc:docMk/>
            <pc:sldMk cId="3968188578" sldId="298"/>
            <ac:spMk id="2" creationId="{13A876BE-20E9-B165-0E6D-C8B2B3BCB646}"/>
          </ac:spMkLst>
        </pc:spChg>
        <pc:picChg chg="add mod">
          <ac:chgData name="Keith Skene" userId="82da41bf2745de15" providerId="LiveId" clId="{60C99057-82CA-4C99-80A9-8503CD8B57C4}" dt="2025-03-15T12:21:56.336" v="5215" actId="1037"/>
          <ac:picMkLst>
            <pc:docMk/>
            <pc:sldMk cId="3968188578" sldId="298"/>
            <ac:picMk id="9218" creationId="{C6A5F1B6-609E-13BC-7E74-98748DB1116F}"/>
          </ac:picMkLst>
        </pc:picChg>
      </pc:sldChg>
      <pc:sldChg chg="addSp modSp new mod">
        <pc:chgData name="Keith Skene" userId="82da41bf2745de15" providerId="LiveId" clId="{60C99057-82CA-4C99-80A9-8503CD8B57C4}" dt="2025-03-15T12:24:19.210" v="5245" actId="1076"/>
        <pc:sldMkLst>
          <pc:docMk/>
          <pc:sldMk cId="3730817497" sldId="299"/>
        </pc:sldMkLst>
        <pc:picChg chg="add mod">
          <ac:chgData name="Keith Skene" userId="82da41bf2745de15" providerId="LiveId" clId="{60C99057-82CA-4C99-80A9-8503CD8B57C4}" dt="2025-03-15T12:23:02.494" v="5238" actId="1076"/>
          <ac:picMkLst>
            <pc:docMk/>
            <pc:sldMk cId="3730817497" sldId="299"/>
            <ac:picMk id="4" creationId="{714B58EA-5336-E843-7F3D-8B96F16DA1AE}"/>
          </ac:picMkLst>
        </pc:picChg>
        <pc:picChg chg="add mod modCrop">
          <ac:chgData name="Keith Skene" userId="82da41bf2745de15" providerId="LiveId" clId="{60C99057-82CA-4C99-80A9-8503CD8B57C4}" dt="2025-03-15T12:24:19.210" v="5245" actId="1076"/>
          <ac:picMkLst>
            <pc:docMk/>
            <pc:sldMk cId="3730817497" sldId="299"/>
            <ac:picMk id="5" creationId="{498C63F3-74D1-A469-AFA0-29EA394D13D8}"/>
          </ac:picMkLst>
        </pc:picChg>
      </pc:sldChg>
      <pc:sldChg chg="addSp modSp new">
        <pc:chgData name="Keith Skene" userId="82da41bf2745de15" providerId="LiveId" clId="{60C99057-82CA-4C99-80A9-8503CD8B57C4}" dt="2025-03-15T12:25:36.460" v="5251" actId="14100"/>
        <pc:sldMkLst>
          <pc:docMk/>
          <pc:sldMk cId="4187517230" sldId="300"/>
        </pc:sldMkLst>
        <pc:picChg chg="add mod">
          <ac:chgData name="Keith Skene" userId="82da41bf2745de15" providerId="LiveId" clId="{60C99057-82CA-4C99-80A9-8503CD8B57C4}" dt="2025-03-15T12:25:36.460" v="5251" actId="14100"/>
          <ac:picMkLst>
            <pc:docMk/>
            <pc:sldMk cId="4187517230" sldId="300"/>
            <ac:picMk id="10242" creationId="{A61ED9E5-6706-3908-CD20-BF8BD12B229E}"/>
          </ac:picMkLst>
        </pc:picChg>
      </pc:sldChg>
      <pc:sldChg chg="addSp new">
        <pc:chgData name="Keith Skene" userId="82da41bf2745de15" providerId="LiveId" clId="{60C99057-82CA-4C99-80A9-8503CD8B57C4}" dt="2025-03-15T12:27:00.815" v="5253"/>
        <pc:sldMkLst>
          <pc:docMk/>
          <pc:sldMk cId="1484081533" sldId="301"/>
        </pc:sldMkLst>
        <pc:picChg chg="add">
          <ac:chgData name="Keith Skene" userId="82da41bf2745de15" providerId="LiveId" clId="{60C99057-82CA-4C99-80A9-8503CD8B57C4}" dt="2025-03-15T12:27:00.815" v="5253"/>
          <ac:picMkLst>
            <pc:docMk/>
            <pc:sldMk cId="1484081533" sldId="301"/>
            <ac:picMk id="11266" creationId="{042C40D6-FBF4-E995-9777-3E869BE17E2E}"/>
          </ac:picMkLst>
        </pc:picChg>
      </pc:sldChg>
      <pc:sldChg chg="addSp modSp new mod">
        <pc:chgData name="Keith Skene" userId="82da41bf2745de15" providerId="LiveId" clId="{60C99057-82CA-4C99-80A9-8503CD8B57C4}" dt="2025-03-19T12:09:56.425" v="6145" actId="1038"/>
        <pc:sldMkLst>
          <pc:docMk/>
          <pc:sldMk cId="3986601233" sldId="302"/>
        </pc:sldMkLst>
        <pc:spChg chg="mod">
          <ac:chgData name="Keith Skene" userId="82da41bf2745de15" providerId="LiveId" clId="{60C99057-82CA-4C99-80A9-8503CD8B57C4}" dt="2025-03-19T12:09:29.988" v="6112" actId="27636"/>
          <ac:spMkLst>
            <pc:docMk/>
            <pc:sldMk cId="3986601233" sldId="302"/>
            <ac:spMk id="2" creationId="{A436DDF8-72B7-A308-5EFE-094F1EC4B599}"/>
          </ac:spMkLst>
        </pc:spChg>
        <pc:picChg chg="add mod modCrop">
          <ac:chgData name="Keith Skene" userId="82da41bf2745de15" providerId="LiveId" clId="{60C99057-82CA-4C99-80A9-8503CD8B57C4}" dt="2025-03-19T12:09:56.425" v="6145" actId="1038"/>
          <ac:picMkLst>
            <pc:docMk/>
            <pc:sldMk cId="3986601233" sldId="302"/>
            <ac:picMk id="4" creationId="{B4A20008-2185-4CFF-7D89-CCCA313CC98A}"/>
          </ac:picMkLst>
        </pc:picChg>
      </pc:sldChg>
      <pc:sldChg chg="new del">
        <pc:chgData name="Keith Skene" userId="82da41bf2745de15" providerId="LiveId" clId="{60C99057-82CA-4C99-80A9-8503CD8B57C4}" dt="2025-03-19T11:51:05.835" v="5707" actId="2696"/>
        <pc:sldMkLst>
          <pc:docMk/>
          <pc:sldMk cId="3115854596" sldId="303"/>
        </pc:sldMkLst>
      </pc:sldChg>
      <pc:sldChg chg="add del">
        <pc:chgData name="Keith Skene" userId="82da41bf2745de15" providerId="LiveId" clId="{60C99057-82CA-4C99-80A9-8503CD8B57C4}" dt="2025-03-19T11:51:10.426" v="5708" actId="2696"/>
        <pc:sldMkLst>
          <pc:docMk/>
          <pc:sldMk cId="2141640054" sldId="304"/>
        </pc:sldMkLst>
      </pc:sldChg>
      <pc:sldChg chg="addSp modSp new mod">
        <pc:chgData name="Keith Skene" userId="82da41bf2745de15" providerId="LiveId" clId="{60C99057-82CA-4C99-80A9-8503CD8B57C4}" dt="2025-03-19T12:11:12.207" v="6212" actId="1037"/>
        <pc:sldMkLst>
          <pc:docMk/>
          <pc:sldMk cId="3550856424" sldId="305"/>
        </pc:sldMkLst>
        <pc:spChg chg="add mod">
          <ac:chgData name="Keith Skene" userId="82da41bf2745de15" providerId="LiveId" clId="{60C99057-82CA-4C99-80A9-8503CD8B57C4}" dt="2025-03-19T12:11:12.207" v="6212" actId="1037"/>
          <ac:spMkLst>
            <pc:docMk/>
            <pc:sldMk cId="3550856424" sldId="305"/>
            <ac:spMk id="5" creationId="{3FE5564C-9801-D119-EA1A-0CB2C3E13159}"/>
          </ac:spMkLst>
        </pc:spChg>
        <pc:picChg chg="add mod">
          <ac:chgData name="Keith Skene" userId="82da41bf2745de15" providerId="LiveId" clId="{60C99057-82CA-4C99-80A9-8503CD8B57C4}" dt="2025-03-18T12:49:54.118" v="5264" actId="1076"/>
          <ac:picMkLst>
            <pc:docMk/>
            <pc:sldMk cId="3550856424" sldId="305"/>
            <ac:picMk id="4" creationId="{E2BE4C0C-0162-B824-8717-2B535FCFB580}"/>
          </ac:picMkLst>
        </pc:picChg>
      </pc:sldChg>
      <pc:sldChg chg="addSp modSp new">
        <pc:chgData name="Keith Skene" userId="82da41bf2745de15" providerId="LiveId" clId="{60C99057-82CA-4C99-80A9-8503CD8B57C4}" dt="2025-03-18T12:49:36.652" v="5263"/>
        <pc:sldMkLst>
          <pc:docMk/>
          <pc:sldMk cId="3263858777" sldId="306"/>
        </pc:sldMkLst>
        <pc:picChg chg="add mod">
          <ac:chgData name="Keith Skene" userId="82da41bf2745de15" providerId="LiveId" clId="{60C99057-82CA-4C99-80A9-8503CD8B57C4}" dt="2025-03-18T12:49:36.652" v="5263"/>
          <ac:picMkLst>
            <pc:docMk/>
            <pc:sldMk cId="3263858777" sldId="306"/>
            <ac:picMk id="4" creationId="{0E29C811-9DDD-A985-9A96-064AE50633C8}"/>
          </ac:picMkLst>
        </pc:picChg>
      </pc:sldChg>
      <pc:sldChg chg="modSp new mod">
        <pc:chgData name="Keith Skene" userId="82da41bf2745de15" providerId="LiveId" clId="{60C99057-82CA-4C99-80A9-8503CD8B57C4}" dt="2025-03-19T12:28:45.160" v="6225"/>
        <pc:sldMkLst>
          <pc:docMk/>
          <pc:sldMk cId="2395744880" sldId="307"/>
        </pc:sldMkLst>
        <pc:spChg chg="mod">
          <ac:chgData name="Keith Skene" userId="82da41bf2745de15" providerId="LiveId" clId="{60C99057-82CA-4C99-80A9-8503CD8B57C4}" dt="2025-03-19T12:13:26.501" v="6214" actId="207"/>
          <ac:spMkLst>
            <pc:docMk/>
            <pc:sldMk cId="2395744880" sldId="307"/>
            <ac:spMk id="2" creationId="{8A5FCEA1-1D05-2BC7-91B8-C9442F818C0A}"/>
          </ac:spMkLst>
        </pc:spChg>
        <pc:spChg chg="mod">
          <ac:chgData name="Keith Skene" userId="82da41bf2745de15" providerId="LiveId" clId="{60C99057-82CA-4C99-80A9-8503CD8B57C4}" dt="2025-03-19T12:28:45.160" v="6225"/>
          <ac:spMkLst>
            <pc:docMk/>
            <pc:sldMk cId="2395744880" sldId="307"/>
            <ac:spMk id="3" creationId="{50BD5709-4288-C1E1-A37B-02931FECCA23}"/>
          </ac:spMkLst>
        </pc:spChg>
      </pc:sldChg>
      <pc:sldChg chg="addSp modSp new mod">
        <pc:chgData name="Keith Skene" userId="82da41bf2745de15" providerId="LiveId" clId="{60C99057-82CA-4C99-80A9-8503CD8B57C4}" dt="2025-03-18T12:58:35.349" v="5467" actId="1037"/>
        <pc:sldMkLst>
          <pc:docMk/>
          <pc:sldMk cId="2489828802" sldId="308"/>
        </pc:sldMkLst>
        <pc:spChg chg="add mod">
          <ac:chgData name="Keith Skene" userId="82da41bf2745de15" providerId="LiveId" clId="{60C99057-82CA-4C99-80A9-8503CD8B57C4}" dt="2025-03-18T12:58:35.349" v="5467" actId="1037"/>
          <ac:spMkLst>
            <pc:docMk/>
            <pc:sldMk cId="2489828802" sldId="308"/>
            <ac:spMk id="4" creationId="{B6E56FAA-9354-EDDD-3486-D0A1DC850ED9}"/>
          </ac:spMkLst>
        </pc:spChg>
        <pc:picChg chg="add mod">
          <ac:chgData name="Keith Skene" userId="82da41bf2745de15" providerId="LiveId" clId="{60C99057-82CA-4C99-80A9-8503CD8B57C4}" dt="2025-03-18T12:52:39.522" v="5334" actId="14100"/>
          <ac:picMkLst>
            <pc:docMk/>
            <pc:sldMk cId="2489828802" sldId="308"/>
            <ac:picMk id="1026" creationId="{F777AC06-104A-50D0-76F4-BB8ABE634129}"/>
          </ac:picMkLst>
        </pc:picChg>
      </pc:sldChg>
      <pc:sldChg chg="addSp modSp new mod">
        <pc:chgData name="Keith Skene" userId="82da41bf2745de15" providerId="LiveId" clId="{60C99057-82CA-4C99-80A9-8503CD8B57C4}" dt="2025-03-18T12:57:22.128" v="5407" actId="207"/>
        <pc:sldMkLst>
          <pc:docMk/>
          <pc:sldMk cId="3376854234" sldId="309"/>
        </pc:sldMkLst>
        <pc:spChg chg="add mod">
          <ac:chgData name="Keith Skene" userId="82da41bf2745de15" providerId="LiveId" clId="{60C99057-82CA-4C99-80A9-8503CD8B57C4}" dt="2025-03-18T12:57:22.128" v="5407" actId="207"/>
          <ac:spMkLst>
            <pc:docMk/>
            <pc:sldMk cId="3376854234" sldId="309"/>
            <ac:spMk id="6" creationId="{B34CD316-664A-306E-38FC-78EFD37C4DDE}"/>
          </ac:spMkLst>
        </pc:spChg>
        <pc:picChg chg="add mod modCrop">
          <ac:chgData name="Keith Skene" userId="82da41bf2745de15" providerId="LiveId" clId="{60C99057-82CA-4C99-80A9-8503CD8B57C4}" dt="2025-03-18T12:56:13.153" v="5359" actId="14100"/>
          <ac:picMkLst>
            <pc:docMk/>
            <pc:sldMk cId="3376854234" sldId="309"/>
            <ac:picMk id="4" creationId="{EB8F88DC-9E7E-EF23-1DA3-145667A2DBBE}"/>
          </ac:picMkLst>
        </pc:picChg>
        <pc:picChg chg="add mod modCrop">
          <ac:chgData name="Keith Skene" userId="82da41bf2745de15" providerId="LiveId" clId="{60C99057-82CA-4C99-80A9-8503CD8B57C4}" dt="2025-03-18T12:55:31.985" v="5347" actId="14100"/>
          <ac:picMkLst>
            <pc:docMk/>
            <pc:sldMk cId="3376854234" sldId="309"/>
            <ac:picMk id="5" creationId="{6E54638A-BB45-BAC6-7E46-1F7E8DA473D5}"/>
          </ac:picMkLst>
        </pc:picChg>
      </pc:sldChg>
      <pc:sldChg chg="addSp modSp new mod">
        <pc:chgData name="Keith Skene" userId="82da41bf2745de15" providerId="LiveId" clId="{60C99057-82CA-4C99-80A9-8503CD8B57C4}" dt="2025-03-18T13:01:03.500" v="5527" actId="1038"/>
        <pc:sldMkLst>
          <pc:docMk/>
          <pc:sldMk cId="3809414333" sldId="310"/>
        </pc:sldMkLst>
        <pc:spChg chg="add mod">
          <ac:chgData name="Keith Skene" userId="82da41bf2745de15" providerId="LiveId" clId="{60C99057-82CA-4C99-80A9-8503CD8B57C4}" dt="2025-03-18T13:01:03.500" v="5527" actId="1038"/>
          <ac:spMkLst>
            <pc:docMk/>
            <pc:sldMk cId="3809414333" sldId="310"/>
            <ac:spMk id="5" creationId="{A50ACCBA-1516-2578-2086-99F9190DADF5}"/>
          </ac:spMkLst>
        </pc:spChg>
        <pc:picChg chg="add">
          <ac:chgData name="Keith Skene" userId="82da41bf2745de15" providerId="LiveId" clId="{60C99057-82CA-4C99-80A9-8503CD8B57C4}" dt="2025-03-18T12:59:55.721" v="5469"/>
          <ac:picMkLst>
            <pc:docMk/>
            <pc:sldMk cId="3809414333" sldId="310"/>
            <ac:picMk id="4" creationId="{31C2F4AA-9388-1988-AE2A-F3F1E218A0FC}"/>
          </ac:picMkLst>
        </pc:picChg>
      </pc:sldChg>
      <pc:sldChg chg="addSp modSp new mod">
        <pc:chgData name="Keith Skene" userId="82da41bf2745de15" providerId="LiveId" clId="{60C99057-82CA-4C99-80A9-8503CD8B57C4}" dt="2025-03-19T12:04:38.129" v="6064" actId="1035"/>
        <pc:sldMkLst>
          <pc:docMk/>
          <pc:sldMk cId="1521523808" sldId="311"/>
        </pc:sldMkLst>
        <pc:spChg chg="mod">
          <ac:chgData name="Keith Skene" userId="82da41bf2745de15" providerId="LiveId" clId="{60C99057-82CA-4C99-80A9-8503CD8B57C4}" dt="2025-03-19T12:02:22.684" v="6012" actId="207"/>
          <ac:spMkLst>
            <pc:docMk/>
            <pc:sldMk cId="1521523808" sldId="311"/>
            <ac:spMk id="2" creationId="{0A25FD72-9FDD-580B-9B4A-65ADE64832EE}"/>
          </ac:spMkLst>
        </pc:spChg>
        <pc:spChg chg="mod">
          <ac:chgData name="Keith Skene" userId="82da41bf2745de15" providerId="LiveId" clId="{60C99057-82CA-4C99-80A9-8503CD8B57C4}" dt="2025-03-19T08:35:25.200" v="5531" actId="207"/>
          <ac:spMkLst>
            <pc:docMk/>
            <pc:sldMk cId="1521523808" sldId="311"/>
            <ac:spMk id="3" creationId="{BDDDB30C-4C64-4C99-B490-DB40E28A839B}"/>
          </ac:spMkLst>
        </pc:spChg>
        <pc:picChg chg="add mod">
          <ac:chgData name="Keith Skene" userId="82da41bf2745de15" providerId="LiveId" clId="{60C99057-82CA-4C99-80A9-8503CD8B57C4}" dt="2025-03-19T12:04:38.129" v="6064" actId="1035"/>
          <ac:picMkLst>
            <pc:docMk/>
            <pc:sldMk cId="1521523808" sldId="311"/>
            <ac:picMk id="4" creationId="{5A646066-51E0-CB7B-3362-62237169AA0F}"/>
          </ac:picMkLst>
        </pc:picChg>
      </pc:sldChg>
      <pc:sldChg chg="addSp modSp new mod">
        <pc:chgData name="Keith Skene" userId="82da41bf2745de15" providerId="LiveId" clId="{60C99057-82CA-4C99-80A9-8503CD8B57C4}" dt="2025-03-19T11:52:59.054" v="5809" actId="1035"/>
        <pc:sldMkLst>
          <pc:docMk/>
          <pc:sldMk cId="1637508778" sldId="312"/>
        </pc:sldMkLst>
        <pc:spChg chg="mod">
          <ac:chgData name="Keith Skene" userId="82da41bf2745de15" providerId="LiveId" clId="{60C99057-82CA-4C99-80A9-8503CD8B57C4}" dt="2025-03-19T11:51:51.823" v="5765" actId="1038"/>
          <ac:spMkLst>
            <pc:docMk/>
            <pc:sldMk cId="1637508778" sldId="312"/>
            <ac:spMk id="2" creationId="{74707CB3-7797-F47E-A5B8-543C89358D9C}"/>
          </ac:spMkLst>
        </pc:spChg>
        <pc:picChg chg="add mod">
          <ac:chgData name="Keith Skene" userId="82da41bf2745de15" providerId="LiveId" clId="{60C99057-82CA-4C99-80A9-8503CD8B57C4}" dt="2025-03-19T11:52:59.054" v="5809" actId="1035"/>
          <ac:picMkLst>
            <pc:docMk/>
            <pc:sldMk cId="1637508778" sldId="312"/>
            <ac:picMk id="4" creationId="{19B32BF4-2C4F-F9BE-24CA-F8FB9ACF02CC}"/>
          </ac:picMkLst>
        </pc:picChg>
      </pc:sldChg>
      <pc:sldChg chg="addSp modSp new mod">
        <pc:chgData name="Keith Skene" userId="82da41bf2745de15" providerId="LiveId" clId="{60C99057-82CA-4C99-80A9-8503CD8B57C4}" dt="2025-03-19T11:54:10.289" v="5814" actId="14100"/>
        <pc:sldMkLst>
          <pc:docMk/>
          <pc:sldMk cId="2356504872" sldId="313"/>
        </pc:sldMkLst>
        <pc:picChg chg="add mod">
          <ac:chgData name="Keith Skene" userId="82da41bf2745de15" providerId="LiveId" clId="{60C99057-82CA-4C99-80A9-8503CD8B57C4}" dt="2025-03-19T11:54:10.289" v="5814" actId="14100"/>
          <ac:picMkLst>
            <pc:docMk/>
            <pc:sldMk cId="2356504872" sldId="313"/>
            <ac:picMk id="4" creationId="{12CFD0BB-B02D-FBC1-D39E-9DFFB460C7D4}"/>
          </ac:picMkLst>
        </pc:picChg>
      </pc:sldChg>
      <pc:sldChg chg="addSp delSp modSp new mod">
        <pc:chgData name="Keith Skene" userId="82da41bf2745de15" providerId="LiveId" clId="{60C99057-82CA-4C99-80A9-8503CD8B57C4}" dt="2025-03-19T11:56:35.605" v="5893" actId="1036"/>
        <pc:sldMkLst>
          <pc:docMk/>
          <pc:sldMk cId="4241960779" sldId="314"/>
        </pc:sldMkLst>
        <pc:spChg chg="mod">
          <ac:chgData name="Keith Skene" userId="82da41bf2745de15" providerId="LiveId" clId="{60C99057-82CA-4C99-80A9-8503CD8B57C4}" dt="2025-03-19T11:56:35.605" v="5893" actId="1036"/>
          <ac:spMkLst>
            <pc:docMk/>
            <pc:sldMk cId="4241960779" sldId="314"/>
            <ac:spMk id="2" creationId="{67D0E8E3-578C-9B30-6412-354548D76BDE}"/>
          </ac:spMkLst>
        </pc:spChg>
        <pc:picChg chg="add del mod">
          <ac:chgData name="Keith Skene" userId="82da41bf2745de15" providerId="LiveId" clId="{60C99057-82CA-4C99-80A9-8503CD8B57C4}" dt="2025-03-19T11:54:59.559" v="5818" actId="478"/>
          <ac:picMkLst>
            <pc:docMk/>
            <pc:sldMk cId="4241960779" sldId="314"/>
            <ac:picMk id="1026" creationId="{7F6CFEF3-E833-9D6D-03DB-E39413497882}"/>
          </ac:picMkLst>
        </pc:picChg>
      </pc:sldChg>
      <pc:sldChg chg="new del">
        <pc:chgData name="Keith Skene" userId="82da41bf2745de15" providerId="LiveId" clId="{60C99057-82CA-4C99-80A9-8503CD8B57C4}" dt="2025-03-19T12:00:57.604" v="5982" actId="2696"/>
        <pc:sldMkLst>
          <pc:docMk/>
          <pc:sldMk cId="1444638121" sldId="315"/>
        </pc:sldMkLst>
      </pc:sldChg>
      <pc:sldChg chg="modSp new mod">
        <pc:chgData name="Keith Skene" userId="82da41bf2745de15" providerId="LiveId" clId="{60C99057-82CA-4C99-80A9-8503CD8B57C4}" dt="2025-03-19T11:59:38.737" v="5925" actId="207"/>
        <pc:sldMkLst>
          <pc:docMk/>
          <pc:sldMk cId="2222756312" sldId="316"/>
        </pc:sldMkLst>
        <pc:spChg chg="mod">
          <ac:chgData name="Keith Skene" userId="82da41bf2745de15" providerId="LiveId" clId="{60C99057-82CA-4C99-80A9-8503CD8B57C4}" dt="2025-03-19T11:59:38.737" v="5925" actId="207"/>
          <ac:spMkLst>
            <pc:docMk/>
            <pc:sldMk cId="2222756312" sldId="316"/>
            <ac:spMk id="2" creationId="{6DFA8857-4307-672B-E61B-9BEEB4B32C9B}"/>
          </ac:spMkLst>
        </pc:spChg>
      </pc:sldChg>
      <pc:sldChg chg="addSp modSp add mod">
        <pc:chgData name="Keith Skene" userId="82da41bf2745de15" providerId="LiveId" clId="{60C99057-82CA-4C99-80A9-8503CD8B57C4}" dt="2025-03-19T12:00:53.169" v="5981" actId="1035"/>
        <pc:sldMkLst>
          <pc:docMk/>
          <pc:sldMk cId="3733104327" sldId="317"/>
        </pc:sldMkLst>
        <pc:picChg chg="add mod">
          <ac:chgData name="Keith Skene" userId="82da41bf2745de15" providerId="LiveId" clId="{60C99057-82CA-4C99-80A9-8503CD8B57C4}" dt="2025-03-19T12:00:53.169" v="5981" actId="1035"/>
          <ac:picMkLst>
            <pc:docMk/>
            <pc:sldMk cId="3733104327" sldId="317"/>
            <ac:picMk id="4" creationId="{ED2259C1-2FFF-8793-F2EE-0B676CC6E0F5}"/>
          </ac:picMkLst>
        </pc:picChg>
      </pc:sldChg>
      <pc:sldChg chg="modSp new mod">
        <pc:chgData name="Keith Skene" userId="82da41bf2745de15" providerId="LiveId" clId="{60C99057-82CA-4C99-80A9-8503CD8B57C4}" dt="2025-03-19T12:36:56.323" v="6445" actId="20577"/>
        <pc:sldMkLst>
          <pc:docMk/>
          <pc:sldMk cId="106411933" sldId="318"/>
        </pc:sldMkLst>
        <pc:spChg chg="mod">
          <ac:chgData name="Keith Skene" userId="82da41bf2745de15" providerId="LiveId" clId="{60C99057-82CA-4C99-80A9-8503CD8B57C4}" dt="2025-03-19T12:36:49.609" v="6435" actId="1035"/>
          <ac:spMkLst>
            <pc:docMk/>
            <pc:sldMk cId="106411933" sldId="318"/>
            <ac:spMk id="2" creationId="{A0A790AF-1DC0-A90A-8AF5-76FCA69217E0}"/>
          </ac:spMkLst>
        </pc:spChg>
        <pc:spChg chg="mod">
          <ac:chgData name="Keith Skene" userId="82da41bf2745de15" providerId="LiveId" clId="{60C99057-82CA-4C99-80A9-8503CD8B57C4}" dt="2025-03-19T12:36:56.323" v="6445" actId="20577"/>
          <ac:spMkLst>
            <pc:docMk/>
            <pc:sldMk cId="106411933" sldId="318"/>
            <ac:spMk id="3" creationId="{50093823-BBC5-C70C-4BB5-2FE44808CD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C892D-1590-45B1-BECB-48E9A31D10BD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DD83B7-D403-4173-81FD-5070BE15C3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2628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D83B7-D403-4173-81FD-5070BE15C38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111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D83B7-D403-4173-81FD-5070BE15C38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6208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D83B7-D403-4173-81FD-5070BE15C38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4982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D83B7-D403-4173-81FD-5070BE15C38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861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D83B7-D403-4173-81FD-5070BE15C38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5831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D83B7-D403-4173-81FD-5070BE15C38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094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D83B7-D403-4173-81FD-5070BE15C38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466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A81B2-957E-E4C5-1263-F08FF529B8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3873FB-821A-B700-768A-07756FA4A2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37F28-0E3B-1723-6930-E14B189E7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B6D9-60E5-4B1B-A73C-92C4A1DFAF32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165D5-04D2-CA97-1F46-F1091DC3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18FBC6-F872-0059-F69C-4ABE63ED5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56DF1-BC0A-41CB-AF64-021B1A742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417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AEE5-511C-C3E4-F4EB-164989970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F8DFBD-A523-2E17-76AC-B746C99603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AAE6F-7368-DFE4-A3D9-BE0D3EAB2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B6D9-60E5-4B1B-A73C-92C4A1DFAF32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F714A-73BB-15F2-C6E7-8721E5FAA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E4BF2-6BEB-629E-7B91-A6AD4E8D4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56DF1-BC0A-41CB-AF64-021B1A742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166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7BE4C4-43C5-CDAC-1AB3-7C83786DC5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9B8172-2868-C298-7AE2-C290011583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73F01-C2A7-D1C5-7A45-B76210523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B6D9-60E5-4B1B-A73C-92C4A1DFAF32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1ACEB-5D19-DEFC-F84B-74C2A6BB5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4A4680-9D8A-C6AC-BAEA-B3E16F5CC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56DF1-BC0A-41CB-AF64-021B1A742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748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9A6EE-31BE-C3F1-00ED-A6977CD05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B4449-C8BD-5E6C-63D7-AE031152F0A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5120CC-B0F9-640F-5E79-DE14CE768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D07AD0-5E6B-3C10-0674-543E427F6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B9D97D-D92C-17CE-AEA6-A79FC5E32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6AF483-FA93-676F-688D-6C6F0B355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A957C0C-4906-4ABD-8312-CBE5B2DFA99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0841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58DD5-DCF1-DF75-5DA9-1D2FD9A00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4C41D-D03A-41C9-8773-4CC0F41BD2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D3F9C-C1D3-2A70-5F05-1F77DA6E1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B6D9-60E5-4B1B-A73C-92C4A1DFAF32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73BBF-AE10-8581-296F-F5844DC4F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F312A-A8D9-9CD3-D766-155B94EFB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56DF1-BC0A-41CB-AF64-021B1A742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389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4AD33-10B7-9FF4-7458-538266CB2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CE100-A4FD-9142-AF6B-0E1FBECE4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C5B11-884B-1AA2-F61C-7D82B068C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B6D9-60E5-4B1B-A73C-92C4A1DFAF32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0C68D-09D1-8B25-820B-2D2D833E9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BA9F0-7BBD-3E00-F95C-06B653BED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56DF1-BC0A-41CB-AF64-021B1A742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884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33C68-4762-29A1-F838-CC8A5570B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703E0-6493-D345-EF92-E531AD715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24A8CF-25AF-0B67-EE1C-80E273ADB4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45F91C-7768-642C-1985-3E436A606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B6D9-60E5-4B1B-A73C-92C4A1DFAF32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E5600-0D25-CACE-12E5-7B2858FD1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525744-8FF9-7812-1942-01D03F488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56DF1-BC0A-41CB-AF64-021B1A742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0684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A3873-0948-0AC2-E34D-7895DB8E5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5DEC67-5993-AC9A-A689-DCB0355BB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D5FC5E-A3E2-D153-E685-76A5051E14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AE22E1-1B29-E6B1-11BA-05CDFE4A80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9F4C37-782D-6EFD-D998-D07767F3D9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17CC33-D766-AFB5-CEF2-5A05A211E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B6D9-60E5-4B1B-A73C-92C4A1DFAF32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01FEC4-E958-0549-513C-60D2CB8CF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1DDB45-5F68-F92F-7A86-435FFCAA9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56DF1-BC0A-41CB-AF64-021B1A742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968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B9BF2-B0A9-DFEE-F320-B90514EF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D8FC7C-9D52-A0E9-FF0A-7CBA25A2D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B6D9-60E5-4B1B-A73C-92C4A1DFAF32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9E259F-1E07-FD5D-E824-03EAAEC10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A2B10E-5A3F-917D-2261-63F94F0D8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56DF1-BC0A-41CB-AF64-021B1A742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634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4A274C-89A7-15F1-70F4-76C98E99C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B6D9-60E5-4B1B-A73C-92C4A1DFAF32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343A7E-E743-8DF1-B5C6-E4EEC1C67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B9BD32-B02A-777E-352B-F4D07A7F3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56DF1-BC0A-41CB-AF64-021B1A742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696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53468-2397-34C6-A66B-C9BB9F13E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050E7-0763-045E-EF71-1F4B19817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9E06E8-F5EE-6BDB-D565-9720C6DB7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0618B6-726F-AA23-5464-C3DE88F35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B6D9-60E5-4B1B-A73C-92C4A1DFAF32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BFF11E-AD79-1A13-5CE5-C0B02AFFC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40E86E-EE40-7C77-98BD-AA1AC5506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56DF1-BC0A-41CB-AF64-021B1A742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973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DEF5C-3D60-8193-7FBE-87986BF07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6614EF-1786-1BA7-4746-2850C3B15D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F9C6F1-AB86-725B-6D7C-2214E3F5D4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579AAF-2F88-4044-6441-7E103033E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B6D9-60E5-4B1B-A73C-92C4A1DFAF32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37B62-A029-3DF1-0DDB-F806B7E11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D47FF0-5D4A-73C0-CB68-3C7881250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56DF1-BC0A-41CB-AF64-021B1A742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3905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91E8A0-8549-C853-D470-7EF8B6FAC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B4027F-C6BA-0997-1799-B9429F8E2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12F8E-C07E-C762-3B19-A84487AF00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1B6D9-60E5-4B1B-A73C-92C4A1DFAF32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52FA6-4F76-C6AF-20A0-03C6975C10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CB8A0-DD02-B238-8AD6-9DB152313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56DF1-BC0A-41CB-AF64-021B1A742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602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soundcloud.com/georgevlad/dawn-costa-rica-jungle-howler-monkey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gle.co.uk/search?sca_esv=56b93db8a3f00b44&amp;q=capercaillie+attacking+human&amp;udm=7&amp;fbs=ABzOT_CWdhQLP1FcmU5B0fn3xuWpA-dk4wpBWOGsoR7DG5zJBjLjqIC1CYKD9D-DQAQS3Z4YjCt_zZKASUdUDKak7O2xjtVZ9aZkPJVVqUDl_wZhAgBN5_25v5Pfvw1Atg1bs4KL4wMaBZCR0rsoUo6_1F78zhoWEo1p_vzALocrh1DD8AyJHObWYoRGpqgdc7t_aotd6jpLtO3cLEOnLyOvP3F77JasTg&amp;sa=X&amp;ved=2ahUKEwib58XljpaMAxUPUkEAHcn_KYYQtKgLegQIDRAB&amp;biw=1358&amp;bih=642&amp;dpr=1#fpstate=ive&amp;ip=1&amp;vld=cid:3ff41325,vid:m5IN2bDBXaQ,st:0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274B0-98D2-F905-0E10-1F1537CBEB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71487"/>
            <a:ext cx="9144000" cy="1481131"/>
          </a:xfrm>
          <a:solidFill>
            <a:schemeClr val="accent2">
              <a:alpha val="54000"/>
            </a:schemeClr>
          </a:solidFill>
          <a:effectLst>
            <a:softEdge rad="101600"/>
          </a:effectLst>
        </p:spPr>
        <p:txBody>
          <a:bodyPr>
            <a:normAutofit/>
          </a:bodyPr>
          <a:lstStyle/>
          <a:p>
            <a:r>
              <a:rPr lang="en-GB" sz="9600" b="1" dirty="0">
                <a:latin typeface="+mn-lt"/>
              </a:rPr>
              <a:t>RAINFORESTS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296C8-216A-DD10-A7A2-290464BF1B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05244"/>
            <a:ext cx="9144000" cy="1481131"/>
          </a:xfrm>
          <a:solidFill>
            <a:schemeClr val="accent2"/>
          </a:solidFill>
          <a:effectLst>
            <a:softEdge rad="127000"/>
          </a:effectLst>
        </p:spPr>
        <p:txBody>
          <a:bodyPr>
            <a:normAutofit fontScale="55000" lnSpcReduction="20000"/>
          </a:bodyPr>
          <a:lstStyle/>
          <a:p>
            <a:r>
              <a:rPr lang="en-GB" sz="7700" b="1" dirty="0"/>
              <a:t>CRAIGIEBARNS PRIMARY SCHOOL</a:t>
            </a:r>
          </a:p>
          <a:p>
            <a:endParaRPr lang="en-GB" dirty="0"/>
          </a:p>
          <a:p>
            <a:r>
              <a:rPr lang="en-GB" sz="6600" b="1" dirty="0"/>
              <a:t>DR KEITH SKENE</a:t>
            </a:r>
          </a:p>
        </p:txBody>
      </p:sp>
    </p:spTree>
    <p:extLst>
      <p:ext uri="{BB962C8B-B14F-4D97-AF65-F5344CB8AC3E}">
        <p14:creationId xmlns:p14="http://schemas.microsoft.com/office/powerpoint/2010/main" val="4189808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AE0CB-F100-6D72-8850-F6C14092579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7CEB99"/>
          </a:solidFill>
        </p:spPr>
        <p:txBody>
          <a:bodyPr>
            <a:normAutofit/>
          </a:bodyPr>
          <a:lstStyle/>
          <a:p>
            <a:pPr algn="ctr"/>
            <a:r>
              <a:rPr lang="en-GB" sz="8800" b="1" dirty="0">
                <a:latin typeface="+mn-lt"/>
              </a:rPr>
              <a:t>Huge diversity of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BF3C0-6CF5-E1EE-AFC7-6182A5F82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2705" y="3486145"/>
            <a:ext cx="8548688" cy="728663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sz="6000" b="1" dirty="0"/>
              <a:t>WHAT DOES DIVERSITY MEAN?</a:t>
            </a:r>
          </a:p>
        </p:txBody>
      </p:sp>
    </p:spTree>
    <p:extLst>
      <p:ext uri="{BB962C8B-B14F-4D97-AF65-F5344CB8AC3E}">
        <p14:creationId xmlns:p14="http://schemas.microsoft.com/office/powerpoint/2010/main" val="2719875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9D6E3-3EBC-68AF-16F7-D8DACF48B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95E91-65B7-30B4-9C1E-4AFE1DBF2D9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7CEB99"/>
          </a:solidFill>
        </p:spPr>
        <p:txBody>
          <a:bodyPr>
            <a:normAutofit/>
          </a:bodyPr>
          <a:lstStyle/>
          <a:p>
            <a:pPr algn="ctr"/>
            <a:r>
              <a:rPr lang="en-GB" sz="8800" b="1" dirty="0">
                <a:latin typeface="+mn-lt"/>
              </a:rPr>
              <a:t>Huge diversity of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AFD13-2D76-7348-8059-BD07160D6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2705" y="3486145"/>
            <a:ext cx="8548688" cy="728663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sz="6000" b="1" dirty="0"/>
              <a:t>WHAT DOES DIVERSITY MEAN?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D9E2D3-FC51-A6E3-2ACE-C9FD0002C808}"/>
              </a:ext>
            </a:extLst>
          </p:cNvPr>
          <p:cNvSpPr txBox="1"/>
          <p:nvPr/>
        </p:nvSpPr>
        <p:spPr>
          <a:xfrm>
            <a:off x="838200" y="4672008"/>
            <a:ext cx="10945432" cy="17543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5400" b="1" dirty="0"/>
              <a:t>LOTS AND LOTS AND LOTS AND LOTS </a:t>
            </a:r>
          </a:p>
          <a:p>
            <a:r>
              <a:rPr lang="en-GB" sz="5400" b="1" dirty="0"/>
              <a:t>OF DIFFERENT PLANTS AND ANIMALS</a:t>
            </a:r>
          </a:p>
        </p:txBody>
      </p:sp>
    </p:spTree>
    <p:extLst>
      <p:ext uri="{BB962C8B-B14F-4D97-AF65-F5344CB8AC3E}">
        <p14:creationId xmlns:p14="http://schemas.microsoft.com/office/powerpoint/2010/main" val="3757577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0E8E3-578C-9B30-6412-354548D76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3781"/>
            <a:ext cx="10391775" cy="5006975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algn="ctr"/>
            <a:r>
              <a:rPr lang="en-GB" sz="7200" b="1" dirty="0">
                <a:latin typeface="+mn-lt"/>
              </a:rPr>
              <a:t>THREE MILLION </a:t>
            </a:r>
            <a:br>
              <a:rPr lang="en-GB" sz="7200" b="1" dirty="0">
                <a:latin typeface="+mn-lt"/>
              </a:rPr>
            </a:br>
            <a:r>
              <a:rPr lang="en-GB" sz="7200" b="1" dirty="0">
                <a:latin typeface="+mn-lt"/>
              </a:rPr>
              <a:t>DIFFERENT SPECIES IN RAINFORESTS!!!!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42141-7637-5FD4-E905-9F66F0279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960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EFC88-52B2-FA0C-BE74-798674E38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5" y="365125"/>
            <a:ext cx="12049125" cy="1325563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algn="ctr"/>
            <a:r>
              <a:rPr lang="en-GB" sz="6000" b="1" dirty="0">
                <a:latin typeface="+mn-lt"/>
              </a:rPr>
              <a:t>HALF OF ALL PLANTS AND ANIMALS LIVE IN THE RAINFORESTS!!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2A887-C9F2-BF43-2472-DE8D63A3D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F4C093-FDDB-9065-554B-685EFF4B8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316" y="1874043"/>
            <a:ext cx="9539288" cy="476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80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821DD-2100-EA08-B007-B10B4B1D3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0577F-A077-44AD-9114-DD45CE044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17DEB3-B441-DED2-527A-B79CF4EC12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33"/>
          <a:stretch/>
        </p:blipFill>
        <p:spPr>
          <a:xfrm>
            <a:off x="-4771" y="0"/>
            <a:ext cx="3733800" cy="6858000"/>
          </a:xfrm>
          <a:prstGeom prst="rect">
            <a:avLst/>
          </a:prstGeom>
        </p:spPr>
      </p:pic>
      <p:pic>
        <p:nvPicPr>
          <p:cNvPr id="1026" name="Picture 2" descr="Orangutan - Wikipedia">
            <a:extLst>
              <a:ext uri="{FF2B5EF4-FFF2-40B4-BE49-F238E27FC236}">
                <a16:creationId xmlns:a16="http://schemas.microsoft.com/office/drawing/2014/main" id="{857B0A21-9B7A-60B3-CC69-E8ADD7588F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" r="6275"/>
          <a:stretch/>
        </p:blipFill>
        <p:spPr bwMode="auto">
          <a:xfrm>
            <a:off x="3729030" y="0"/>
            <a:ext cx="42433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bsurd Creature of the Week: The Tiny Primate That Was Probably the  Inspiration for Yoda | WIRED">
            <a:extLst>
              <a:ext uri="{FF2B5EF4-FFF2-40B4-BE49-F238E27FC236}">
                <a16:creationId xmlns:a16="http://schemas.microsoft.com/office/drawing/2014/main" id="{70170AD0-68EC-F6C3-65EE-9F1C60545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0"/>
            <a:ext cx="4705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218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395D5-E3DF-5FCD-5D66-DF9BA7ABF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71644"/>
            <a:ext cx="10363200" cy="2205038"/>
          </a:xfrm>
          <a:solidFill>
            <a:srgbClr val="AAE571"/>
          </a:solidFill>
        </p:spPr>
        <p:txBody>
          <a:bodyPr>
            <a:noAutofit/>
          </a:bodyPr>
          <a:lstStyle/>
          <a:p>
            <a:pPr algn="ctr"/>
            <a:r>
              <a:rPr lang="en-GB" sz="8000" b="1" dirty="0">
                <a:latin typeface="+mn-lt"/>
              </a:rPr>
              <a:t>WHY ARE THERE SO MANY SPECIES???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B40CC-A441-8E10-740A-E5E58A49C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940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9B44B-8E2E-10EA-54EE-9076880E6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3EE0-DB85-F072-1460-1AA58B8B4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F8479CD-8A28-3877-6612-D4EBC9EA28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6" t="20000" r="16819"/>
          <a:stretch/>
        </p:blipFill>
        <p:spPr bwMode="auto">
          <a:xfrm>
            <a:off x="4214817" y="71439"/>
            <a:ext cx="7955457" cy="674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7560A1-1223-F917-2368-CCD24FD1780C}"/>
              </a:ext>
            </a:extLst>
          </p:cNvPr>
          <p:cNvSpPr txBox="1"/>
          <p:nvPr/>
        </p:nvSpPr>
        <p:spPr>
          <a:xfrm>
            <a:off x="85722" y="1042988"/>
            <a:ext cx="3886205" cy="5509200"/>
          </a:xfrm>
          <a:prstGeom prst="rect">
            <a:avLst/>
          </a:prstGeom>
          <a:solidFill>
            <a:srgbClr val="AAE571"/>
          </a:solidFill>
        </p:spPr>
        <p:txBody>
          <a:bodyPr wrap="square" rtlCol="0">
            <a:spAutoFit/>
          </a:bodyPr>
          <a:lstStyle/>
          <a:p>
            <a:r>
              <a:rPr lang="en-GB" sz="4400" b="1" dirty="0"/>
              <a:t>CANOPY</a:t>
            </a:r>
          </a:p>
          <a:p>
            <a:r>
              <a:rPr lang="en-GB" sz="4400" b="1" dirty="0"/>
              <a:t>BRIGHT</a:t>
            </a:r>
          </a:p>
          <a:p>
            <a:endParaRPr lang="en-GB" sz="4400" b="1" dirty="0"/>
          </a:p>
          <a:p>
            <a:r>
              <a:rPr lang="en-GB" sz="4400" b="1" dirty="0"/>
              <a:t>UNDERSTORY</a:t>
            </a:r>
          </a:p>
          <a:p>
            <a:endParaRPr lang="en-GB" sz="4400" b="1" dirty="0"/>
          </a:p>
          <a:p>
            <a:endParaRPr lang="en-GB" sz="4400" b="1" dirty="0"/>
          </a:p>
          <a:p>
            <a:r>
              <a:rPr lang="en-GB" sz="4400" b="1" dirty="0"/>
              <a:t>FOREST FLOOR</a:t>
            </a:r>
          </a:p>
          <a:p>
            <a:r>
              <a:rPr lang="en-GB" sz="4400" b="1" dirty="0"/>
              <a:t>SHADE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C6F4F19B-59B8-13FD-3A1B-7CE8D86DE97B}"/>
              </a:ext>
            </a:extLst>
          </p:cNvPr>
          <p:cNvSpPr/>
          <p:nvPr/>
        </p:nvSpPr>
        <p:spPr>
          <a:xfrm rot="7696661">
            <a:off x="10015534" y="4814892"/>
            <a:ext cx="895350" cy="214947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170F6E51-002A-70F4-060A-805435585DF8}"/>
              </a:ext>
            </a:extLst>
          </p:cNvPr>
          <p:cNvSpPr/>
          <p:nvPr/>
        </p:nvSpPr>
        <p:spPr>
          <a:xfrm>
            <a:off x="4055581" y="365125"/>
            <a:ext cx="586054" cy="6278563"/>
          </a:xfrm>
          <a:prstGeom prst="down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988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3118A-02FC-5A27-8637-2B411E53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B6CA1-BEA9-CF65-8803-6C3447014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F27425-D436-8187-DF3E-967908C7E7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9287" b="13506"/>
          <a:stretch/>
        </p:blipFill>
        <p:spPr>
          <a:xfrm>
            <a:off x="2800350" y="18322"/>
            <a:ext cx="1814513" cy="6884936"/>
          </a:xfrm>
          <a:prstGeom prst="rect">
            <a:avLst/>
          </a:prstGeom>
        </p:spPr>
      </p:pic>
      <p:pic>
        <p:nvPicPr>
          <p:cNvPr id="5122" name="Picture 2" descr="Two-thirds of tropical rainforest destroyed or degraded globally, NGO says  | Klean Industries">
            <a:extLst>
              <a:ext uri="{FF2B5EF4-FFF2-40B4-BE49-F238E27FC236}">
                <a16:creationId xmlns:a16="http://schemas.microsoft.com/office/drawing/2014/main" id="{447ECA1C-99B8-6552-07B5-AEE0A6E51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7" r="32276"/>
          <a:stretch/>
        </p:blipFill>
        <p:spPr bwMode="auto">
          <a:xfrm>
            <a:off x="7119382" y="0"/>
            <a:ext cx="2272268" cy="682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10FB1ED0-211C-FC24-DE26-957986EA94CD}"/>
              </a:ext>
            </a:extLst>
          </p:cNvPr>
          <p:cNvSpPr/>
          <p:nvPr/>
        </p:nvSpPr>
        <p:spPr>
          <a:xfrm>
            <a:off x="4972050" y="257175"/>
            <a:ext cx="2147332" cy="6472238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05E00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914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205A3-F661-274E-B312-B10724940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6260" y="222250"/>
            <a:ext cx="3031805" cy="920754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5400" b="1" dirty="0">
                <a:latin typeface="+mn-lt"/>
              </a:rPr>
              <a:t>SNAKES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2FA1B-7A28-757C-5AB0-B0FAF65F9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HIGHLY VENOMOUS EASTERN CORAL SNAKE ( MICRURUS FULVIUS) FOUND HIKING IN  ORLANDO #nature #florida #venomous #snakes #herpetology">
            <a:extLst>
              <a:ext uri="{FF2B5EF4-FFF2-40B4-BE49-F238E27FC236}">
                <a16:creationId xmlns:a16="http://schemas.microsoft.com/office/drawing/2014/main" id="{27C5AD78-2467-8752-DAED-D6BF6C30A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404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CF5B6B-3834-68E6-1979-4892F29089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155"/>
          <a:stretch/>
        </p:blipFill>
        <p:spPr>
          <a:xfrm>
            <a:off x="8601076" y="1043001"/>
            <a:ext cx="3590924" cy="58628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5BCCCC-88B5-600C-D3E4-48B7C3871A9F}"/>
              </a:ext>
            </a:extLst>
          </p:cNvPr>
          <p:cNvSpPr txBox="1"/>
          <p:nvPr/>
        </p:nvSpPr>
        <p:spPr>
          <a:xfrm>
            <a:off x="3840480" y="1771646"/>
            <a:ext cx="3990748" cy="4154984"/>
          </a:xfrm>
          <a:prstGeom prst="rect">
            <a:avLst/>
          </a:prstGeom>
          <a:solidFill>
            <a:srgbClr val="AAE57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/>
              <a:t>RED ON YELLOW </a:t>
            </a:r>
          </a:p>
          <a:p>
            <a:pPr algn="ctr"/>
            <a:r>
              <a:rPr lang="en-GB" sz="4400" b="1" dirty="0"/>
              <a:t>KILL A FELLOW</a:t>
            </a:r>
          </a:p>
          <a:p>
            <a:pPr algn="ctr"/>
            <a:endParaRPr lang="en-GB" sz="4400" b="1" dirty="0"/>
          </a:p>
          <a:p>
            <a:pPr algn="ctr"/>
            <a:r>
              <a:rPr lang="en-GB" sz="4400" b="1" dirty="0"/>
              <a:t>RED ON BLACK</a:t>
            </a:r>
          </a:p>
          <a:p>
            <a:pPr algn="ctr"/>
            <a:r>
              <a:rPr lang="en-GB" sz="4400" b="1" dirty="0"/>
              <a:t>FRIEND OF JACK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28AE98-C4CE-EF24-CB63-60673E10FF16}"/>
              </a:ext>
            </a:extLst>
          </p:cNvPr>
          <p:cNvSpPr txBox="1"/>
          <p:nvPr/>
        </p:nvSpPr>
        <p:spPr>
          <a:xfrm>
            <a:off x="471488" y="681037"/>
            <a:ext cx="2858283" cy="646331"/>
          </a:xfrm>
          <a:prstGeom prst="rect">
            <a:avLst/>
          </a:prstGeom>
          <a:solidFill>
            <a:srgbClr val="AAE571"/>
          </a:solidFill>
        </p:spPr>
        <p:txBody>
          <a:bodyPr wrap="none" rtlCol="0">
            <a:spAutoFit/>
          </a:bodyPr>
          <a:lstStyle/>
          <a:p>
            <a:r>
              <a:rPr lang="en-GB" sz="3600" b="1" dirty="0"/>
              <a:t>CORAL SNAKE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AC948C-F7C5-E80F-1CC3-A5F83944CEC9}"/>
              </a:ext>
            </a:extLst>
          </p:cNvPr>
          <p:cNvSpPr txBox="1"/>
          <p:nvPr/>
        </p:nvSpPr>
        <p:spPr>
          <a:xfrm>
            <a:off x="9086862" y="1314447"/>
            <a:ext cx="2622834" cy="646331"/>
          </a:xfrm>
          <a:prstGeom prst="rect">
            <a:avLst/>
          </a:prstGeom>
          <a:solidFill>
            <a:srgbClr val="AAE571"/>
          </a:solidFill>
        </p:spPr>
        <p:txBody>
          <a:bodyPr wrap="none" rtlCol="0">
            <a:spAutoFit/>
          </a:bodyPr>
          <a:lstStyle/>
          <a:p>
            <a:r>
              <a:rPr lang="en-GB" sz="3600" b="1" dirty="0"/>
              <a:t>CANE SNAKE</a:t>
            </a:r>
          </a:p>
        </p:txBody>
      </p:sp>
    </p:spTree>
    <p:extLst>
      <p:ext uri="{BB962C8B-B14F-4D97-AF65-F5344CB8AC3E}">
        <p14:creationId xmlns:p14="http://schemas.microsoft.com/office/powerpoint/2010/main" val="2831706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912EC-0C3F-C1F2-C4AE-E26E16A6D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822" y="365125"/>
            <a:ext cx="2990850" cy="132556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GB" sz="8800" b="1" dirty="0">
                <a:latin typeface="+mn-lt"/>
              </a:rPr>
              <a:t>BIRDS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89BE6-F5FF-E1AC-47FC-AE6ABE640B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646609-CAAF-C9C6-56AF-DDF13D5B17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675"/>
          <a:stretch/>
        </p:blipFill>
        <p:spPr>
          <a:xfrm>
            <a:off x="-33231" y="2117267"/>
            <a:ext cx="6242974" cy="45595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CFE476-004B-1FF3-EB48-BB4B5428BC52}"/>
              </a:ext>
            </a:extLst>
          </p:cNvPr>
          <p:cNvSpPr txBox="1"/>
          <p:nvPr/>
        </p:nvSpPr>
        <p:spPr>
          <a:xfrm>
            <a:off x="516896" y="2122379"/>
            <a:ext cx="4748284" cy="8309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GB" sz="4800" b="1" dirty="0"/>
              <a:t>SCARLET MACAW</a:t>
            </a:r>
          </a:p>
        </p:txBody>
      </p:sp>
      <p:pic>
        <p:nvPicPr>
          <p:cNvPr id="6146" name="Picture 2" descr="Pollinator Partners: Hummingbirds">
            <a:extLst>
              <a:ext uri="{FF2B5EF4-FFF2-40B4-BE49-F238E27FC236}">
                <a16:creationId xmlns:a16="http://schemas.microsoft.com/office/drawing/2014/main" id="{F95CB543-015B-096E-0481-940CC70F3B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6"/>
          <a:stretch/>
        </p:blipFill>
        <p:spPr bwMode="auto">
          <a:xfrm>
            <a:off x="5833731" y="2117267"/>
            <a:ext cx="6364242" cy="455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FCEA8A-8F40-A761-F15C-3876809AB140}"/>
              </a:ext>
            </a:extLst>
          </p:cNvPr>
          <p:cNvSpPr txBox="1"/>
          <p:nvPr/>
        </p:nvSpPr>
        <p:spPr>
          <a:xfrm>
            <a:off x="6870048" y="2120545"/>
            <a:ext cx="4412939" cy="8309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GB" sz="4800" b="1" dirty="0"/>
              <a:t>HUMMINGBIRD</a:t>
            </a:r>
          </a:p>
        </p:txBody>
      </p:sp>
    </p:spTree>
    <p:extLst>
      <p:ext uri="{BB962C8B-B14F-4D97-AF65-F5344CB8AC3E}">
        <p14:creationId xmlns:p14="http://schemas.microsoft.com/office/powerpoint/2010/main" val="2312454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834E2-5374-8B5C-41DF-28A07841E5E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GB" sz="6600" b="1" dirty="0">
                <a:latin typeface="+mn-lt"/>
              </a:rPr>
              <a:t>WHAT IS A RAINFOREST?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B37E2-5007-A883-8A0A-4CB394D9C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34200" cy="2046288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GB" sz="5400" b="1" dirty="0"/>
              <a:t>It’s a forest…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577EE60-46F8-7723-910C-240C6300CB38}"/>
              </a:ext>
            </a:extLst>
          </p:cNvPr>
          <p:cNvSpPr/>
          <p:nvPr/>
        </p:nvSpPr>
        <p:spPr>
          <a:xfrm>
            <a:off x="9872663" y="5000625"/>
            <a:ext cx="1557338" cy="1857375"/>
          </a:xfrm>
          <a:custGeom>
            <a:avLst/>
            <a:gdLst>
              <a:gd name="connsiteX0" fmla="*/ 0 w 1557338"/>
              <a:gd name="connsiteY0" fmla="*/ 1857375 h 1857375"/>
              <a:gd name="connsiteX1" fmla="*/ 0 w 1557338"/>
              <a:gd name="connsiteY1" fmla="*/ 1857375 h 1857375"/>
              <a:gd name="connsiteX2" fmla="*/ 85725 w 1557338"/>
              <a:gd name="connsiteY2" fmla="*/ 1743075 h 1857375"/>
              <a:gd name="connsiteX3" fmla="*/ 142875 w 1557338"/>
              <a:gd name="connsiteY3" fmla="*/ 1700212 h 1857375"/>
              <a:gd name="connsiteX4" fmla="*/ 242888 w 1557338"/>
              <a:gd name="connsiteY4" fmla="*/ 1585912 h 1857375"/>
              <a:gd name="connsiteX5" fmla="*/ 328613 w 1557338"/>
              <a:gd name="connsiteY5" fmla="*/ 1485900 h 1857375"/>
              <a:gd name="connsiteX6" fmla="*/ 385763 w 1557338"/>
              <a:gd name="connsiteY6" fmla="*/ 1357312 h 1857375"/>
              <a:gd name="connsiteX7" fmla="*/ 400050 w 1557338"/>
              <a:gd name="connsiteY7" fmla="*/ 1300162 h 1857375"/>
              <a:gd name="connsiteX8" fmla="*/ 428625 w 1557338"/>
              <a:gd name="connsiteY8" fmla="*/ 1214437 h 1857375"/>
              <a:gd name="connsiteX9" fmla="*/ 457200 w 1557338"/>
              <a:gd name="connsiteY9" fmla="*/ 1085850 h 1857375"/>
              <a:gd name="connsiteX10" fmla="*/ 485775 w 1557338"/>
              <a:gd name="connsiteY10" fmla="*/ 1042987 h 1857375"/>
              <a:gd name="connsiteX11" fmla="*/ 514350 w 1557338"/>
              <a:gd name="connsiteY11" fmla="*/ 942975 h 1857375"/>
              <a:gd name="connsiteX12" fmla="*/ 528638 w 1557338"/>
              <a:gd name="connsiteY12" fmla="*/ 900112 h 1857375"/>
              <a:gd name="connsiteX13" fmla="*/ 557213 w 1557338"/>
              <a:gd name="connsiteY13" fmla="*/ 714375 h 1857375"/>
              <a:gd name="connsiteX14" fmla="*/ 571500 w 1557338"/>
              <a:gd name="connsiteY14" fmla="*/ 514350 h 1857375"/>
              <a:gd name="connsiteX15" fmla="*/ 585788 w 1557338"/>
              <a:gd name="connsiteY15" fmla="*/ 471487 h 1857375"/>
              <a:gd name="connsiteX16" fmla="*/ 614363 w 1557338"/>
              <a:gd name="connsiteY16" fmla="*/ 371475 h 1857375"/>
              <a:gd name="connsiteX17" fmla="*/ 657225 w 1557338"/>
              <a:gd name="connsiteY17" fmla="*/ 157162 h 1857375"/>
              <a:gd name="connsiteX18" fmla="*/ 671513 w 1557338"/>
              <a:gd name="connsiteY18" fmla="*/ 71437 h 1857375"/>
              <a:gd name="connsiteX19" fmla="*/ 714375 w 1557338"/>
              <a:gd name="connsiteY19" fmla="*/ 42862 h 1857375"/>
              <a:gd name="connsiteX20" fmla="*/ 828675 w 1557338"/>
              <a:gd name="connsiteY20" fmla="*/ 0 h 1857375"/>
              <a:gd name="connsiteX21" fmla="*/ 1000125 w 1557338"/>
              <a:gd name="connsiteY21" fmla="*/ 71437 h 1857375"/>
              <a:gd name="connsiteX22" fmla="*/ 1071563 w 1557338"/>
              <a:gd name="connsiteY22" fmla="*/ 100012 h 1857375"/>
              <a:gd name="connsiteX23" fmla="*/ 1157288 w 1557338"/>
              <a:gd name="connsiteY23" fmla="*/ 171450 h 1857375"/>
              <a:gd name="connsiteX24" fmla="*/ 1200150 w 1557338"/>
              <a:gd name="connsiteY24" fmla="*/ 185737 h 1857375"/>
              <a:gd name="connsiteX25" fmla="*/ 1185863 w 1557338"/>
              <a:gd name="connsiteY25" fmla="*/ 285750 h 1857375"/>
              <a:gd name="connsiteX26" fmla="*/ 1157288 w 1557338"/>
              <a:gd name="connsiteY26" fmla="*/ 428625 h 1857375"/>
              <a:gd name="connsiteX27" fmla="*/ 1143000 w 1557338"/>
              <a:gd name="connsiteY27" fmla="*/ 485775 h 1857375"/>
              <a:gd name="connsiteX28" fmla="*/ 1157288 w 1557338"/>
              <a:gd name="connsiteY28" fmla="*/ 771525 h 1857375"/>
              <a:gd name="connsiteX29" fmla="*/ 1185863 w 1557338"/>
              <a:gd name="connsiteY29" fmla="*/ 900112 h 1857375"/>
              <a:gd name="connsiteX30" fmla="*/ 1200150 w 1557338"/>
              <a:gd name="connsiteY30" fmla="*/ 1028700 h 1857375"/>
              <a:gd name="connsiteX31" fmla="*/ 1214438 w 1557338"/>
              <a:gd name="connsiteY31" fmla="*/ 1114425 h 1857375"/>
              <a:gd name="connsiteX32" fmla="*/ 1271588 w 1557338"/>
              <a:gd name="connsiteY32" fmla="*/ 1457325 h 1857375"/>
              <a:gd name="connsiteX33" fmla="*/ 1343025 w 1557338"/>
              <a:gd name="connsiteY33" fmla="*/ 1557337 h 1857375"/>
              <a:gd name="connsiteX34" fmla="*/ 1414463 w 1557338"/>
              <a:gd name="connsiteY34" fmla="*/ 1643062 h 1857375"/>
              <a:gd name="connsiteX35" fmla="*/ 1471613 w 1557338"/>
              <a:gd name="connsiteY35" fmla="*/ 1671637 h 1857375"/>
              <a:gd name="connsiteX36" fmla="*/ 1557338 w 1557338"/>
              <a:gd name="connsiteY36" fmla="*/ 1700212 h 1857375"/>
              <a:gd name="connsiteX37" fmla="*/ 1500188 w 1557338"/>
              <a:gd name="connsiteY37" fmla="*/ 1728787 h 1857375"/>
              <a:gd name="connsiteX38" fmla="*/ 928688 w 1557338"/>
              <a:gd name="connsiteY38" fmla="*/ 1728787 h 1857375"/>
              <a:gd name="connsiteX39" fmla="*/ 771525 w 1557338"/>
              <a:gd name="connsiteY39" fmla="*/ 1743075 h 1857375"/>
              <a:gd name="connsiteX40" fmla="*/ 642938 w 1557338"/>
              <a:gd name="connsiteY40" fmla="*/ 1771650 h 1857375"/>
              <a:gd name="connsiteX41" fmla="*/ 514350 w 1557338"/>
              <a:gd name="connsiteY41" fmla="*/ 1800225 h 1857375"/>
              <a:gd name="connsiteX42" fmla="*/ 428625 w 1557338"/>
              <a:gd name="connsiteY42" fmla="*/ 1771650 h 1857375"/>
              <a:gd name="connsiteX43" fmla="*/ 114300 w 1557338"/>
              <a:gd name="connsiteY43" fmla="*/ 1743075 h 1857375"/>
              <a:gd name="connsiteX44" fmla="*/ 85725 w 1557338"/>
              <a:gd name="connsiteY44" fmla="*/ 1700212 h 1857375"/>
              <a:gd name="connsiteX45" fmla="*/ 42863 w 1557338"/>
              <a:gd name="connsiteY45" fmla="*/ 1714500 h 1857375"/>
              <a:gd name="connsiteX46" fmla="*/ 42863 w 1557338"/>
              <a:gd name="connsiteY46" fmla="*/ 1714500 h 1857375"/>
              <a:gd name="connsiteX47" fmla="*/ 42863 w 1557338"/>
              <a:gd name="connsiteY47" fmla="*/ 1714500 h 1857375"/>
              <a:gd name="connsiteX48" fmla="*/ 114300 w 1557338"/>
              <a:gd name="connsiteY48" fmla="*/ 1757362 h 185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557338" h="1857375">
                <a:moveTo>
                  <a:pt x="0" y="1857375"/>
                </a:moveTo>
                <a:lnTo>
                  <a:pt x="0" y="1857375"/>
                </a:lnTo>
                <a:cubicBezTo>
                  <a:pt x="28575" y="1819275"/>
                  <a:pt x="53689" y="1778315"/>
                  <a:pt x="85725" y="1743075"/>
                </a:cubicBezTo>
                <a:cubicBezTo>
                  <a:pt x="101743" y="1725455"/>
                  <a:pt x="124795" y="1715709"/>
                  <a:pt x="142875" y="1700212"/>
                </a:cubicBezTo>
                <a:cubicBezTo>
                  <a:pt x="194521" y="1655945"/>
                  <a:pt x="192405" y="1642705"/>
                  <a:pt x="242888" y="1585912"/>
                </a:cubicBezTo>
                <a:cubicBezTo>
                  <a:pt x="298726" y="1523094"/>
                  <a:pt x="293669" y="1547052"/>
                  <a:pt x="328613" y="1485900"/>
                </a:cubicBezTo>
                <a:cubicBezTo>
                  <a:pt x="348529" y="1451047"/>
                  <a:pt x="373516" y="1394053"/>
                  <a:pt x="385763" y="1357312"/>
                </a:cubicBezTo>
                <a:cubicBezTo>
                  <a:pt x="391972" y="1338683"/>
                  <a:pt x="394408" y="1318970"/>
                  <a:pt x="400050" y="1300162"/>
                </a:cubicBezTo>
                <a:cubicBezTo>
                  <a:pt x="408705" y="1271312"/>
                  <a:pt x="423673" y="1244148"/>
                  <a:pt x="428625" y="1214437"/>
                </a:cubicBezTo>
                <a:cubicBezTo>
                  <a:pt x="434112" y="1181516"/>
                  <a:pt x="439615" y="1121021"/>
                  <a:pt x="457200" y="1085850"/>
                </a:cubicBezTo>
                <a:cubicBezTo>
                  <a:pt x="464879" y="1070491"/>
                  <a:pt x="476250" y="1057275"/>
                  <a:pt x="485775" y="1042987"/>
                </a:cubicBezTo>
                <a:cubicBezTo>
                  <a:pt x="495300" y="1009650"/>
                  <a:pt x="504387" y="976184"/>
                  <a:pt x="514350" y="942975"/>
                </a:cubicBezTo>
                <a:cubicBezTo>
                  <a:pt x="518678" y="928550"/>
                  <a:pt x="526162" y="914968"/>
                  <a:pt x="528638" y="900112"/>
                </a:cubicBezTo>
                <a:cubicBezTo>
                  <a:pt x="569777" y="653277"/>
                  <a:pt x="521226" y="858318"/>
                  <a:pt x="557213" y="714375"/>
                </a:cubicBezTo>
                <a:cubicBezTo>
                  <a:pt x="561975" y="647700"/>
                  <a:pt x="563690" y="580737"/>
                  <a:pt x="571500" y="514350"/>
                </a:cubicBezTo>
                <a:cubicBezTo>
                  <a:pt x="573260" y="499393"/>
                  <a:pt x="581651" y="485968"/>
                  <a:pt x="585788" y="471487"/>
                </a:cubicBezTo>
                <a:cubicBezTo>
                  <a:pt x="621666" y="345914"/>
                  <a:pt x="580107" y="474237"/>
                  <a:pt x="614363" y="371475"/>
                </a:cubicBezTo>
                <a:cubicBezTo>
                  <a:pt x="642796" y="144005"/>
                  <a:pt x="609211" y="365219"/>
                  <a:pt x="657225" y="157162"/>
                </a:cubicBezTo>
                <a:cubicBezTo>
                  <a:pt x="663739" y="128935"/>
                  <a:pt x="658558" y="97348"/>
                  <a:pt x="671513" y="71437"/>
                </a:cubicBezTo>
                <a:cubicBezTo>
                  <a:pt x="679192" y="56079"/>
                  <a:pt x="699466" y="51381"/>
                  <a:pt x="714375" y="42862"/>
                </a:cubicBezTo>
                <a:cubicBezTo>
                  <a:pt x="772485" y="9656"/>
                  <a:pt x="766170" y="15626"/>
                  <a:pt x="828675" y="0"/>
                </a:cubicBezTo>
                <a:cubicBezTo>
                  <a:pt x="1014336" y="53046"/>
                  <a:pt x="851745" y="-2753"/>
                  <a:pt x="1000125" y="71437"/>
                </a:cubicBezTo>
                <a:cubicBezTo>
                  <a:pt x="1023064" y="82907"/>
                  <a:pt x="1048624" y="88542"/>
                  <a:pt x="1071563" y="100012"/>
                </a:cubicBezTo>
                <a:cubicBezTo>
                  <a:pt x="1165049" y="146755"/>
                  <a:pt x="1062496" y="108256"/>
                  <a:pt x="1157288" y="171450"/>
                </a:cubicBezTo>
                <a:cubicBezTo>
                  <a:pt x="1169819" y="179804"/>
                  <a:pt x="1185863" y="180975"/>
                  <a:pt x="1200150" y="185737"/>
                </a:cubicBezTo>
                <a:cubicBezTo>
                  <a:pt x="1226935" y="266091"/>
                  <a:pt x="1213025" y="190684"/>
                  <a:pt x="1185863" y="285750"/>
                </a:cubicBezTo>
                <a:cubicBezTo>
                  <a:pt x="1172520" y="332449"/>
                  <a:pt x="1169068" y="381507"/>
                  <a:pt x="1157288" y="428625"/>
                </a:cubicBezTo>
                <a:lnTo>
                  <a:pt x="1143000" y="485775"/>
                </a:lnTo>
                <a:cubicBezTo>
                  <a:pt x="1147763" y="581025"/>
                  <a:pt x="1149683" y="676460"/>
                  <a:pt x="1157288" y="771525"/>
                </a:cubicBezTo>
                <a:cubicBezTo>
                  <a:pt x="1159422" y="798205"/>
                  <a:pt x="1178626" y="871164"/>
                  <a:pt x="1185863" y="900112"/>
                </a:cubicBezTo>
                <a:cubicBezTo>
                  <a:pt x="1190625" y="942975"/>
                  <a:pt x="1194450" y="985952"/>
                  <a:pt x="1200150" y="1028700"/>
                </a:cubicBezTo>
                <a:cubicBezTo>
                  <a:pt x="1203979" y="1057415"/>
                  <a:pt x="1211691" y="1085586"/>
                  <a:pt x="1214438" y="1114425"/>
                </a:cubicBezTo>
                <a:cubicBezTo>
                  <a:pt x="1223078" y="1205140"/>
                  <a:pt x="1211545" y="1367261"/>
                  <a:pt x="1271588" y="1457325"/>
                </a:cubicBezTo>
                <a:cubicBezTo>
                  <a:pt x="1338939" y="1558351"/>
                  <a:pt x="1254404" y="1433267"/>
                  <a:pt x="1343025" y="1557337"/>
                </a:cubicBezTo>
                <a:cubicBezTo>
                  <a:pt x="1369134" y="1593890"/>
                  <a:pt x="1375548" y="1615266"/>
                  <a:pt x="1414463" y="1643062"/>
                </a:cubicBezTo>
                <a:cubicBezTo>
                  <a:pt x="1431794" y="1655441"/>
                  <a:pt x="1451838" y="1663727"/>
                  <a:pt x="1471613" y="1671637"/>
                </a:cubicBezTo>
                <a:cubicBezTo>
                  <a:pt x="1499579" y="1682824"/>
                  <a:pt x="1557338" y="1700212"/>
                  <a:pt x="1557338" y="1700212"/>
                </a:cubicBezTo>
                <a:cubicBezTo>
                  <a:pt x="1538288" y="1709737"/>
                  <a:pt x="1519764" y="1720397"/>
                  <a:pt x="1500188" y="1728787"/>
                </a:cubicBezTo>
                <a:cubicBezTo>
                  <a:pt x="1334010" y="1800007"/>
                  <a:pt x="958374" y="1729589"/>
                  <a:pt x="928688" y="1728787"/>
                </a:cubicBezTo>
                <a:cubicBezTo>
                  <a:pt x="876300" y="1733550"/>
                  <a:pt x="823723" y="1736550"/>
                  <a:pt x="771525" y="1743075"/>
                </a:cubicBezTo>
                <a:cubicBezTo>
                  <a:pt x="722263" y="1749233"/>
                  <a:pt x="690146" y="1761159"/>
                  <a:pt x="642938" y="1771650"/>
                </a:cubicBezTo>
                <a:cubicBezTo>
                  <a:pt x="479691" y="1807927"/>
                  <a:pt x="653727" y="1765380"/>
                  <a:pt x="514350" y="1800225"/>
                </a:cubicBezTo>
                <a:cubicBezTo>
                  <a:pt x="485775" y="1790700"/>
                  <a:pt x="458336" y="1776602"/>
                  <a:pt x="428625" y="1771650"/>
                </a:cubicBezTo>
                <a:cubicBezTo>
                  <a:pt x="267590" y="1744810"/>
                  <a:pt x="371813" y="1759169"/>
                  <a:pt x="114300" y="1743075"/>
                </a:cubicBezTo>
                <a:cubicBezTo>
                  <a:pt x="104775" y="1728787"/>
                  <a:pt x="101668" y="1706589"/>
                  <a:pt x="85725" y="1700212"/>
                </a:cubicBezTo>
                <a:cubicBezTo>
                  <a:pt x="71742" y="1694619"/>
                  <a:pt x="42863" y="1714500"/>
                  <a:pt x="42863" y="1714500"/>
                </a:cubicBezTo>
                <a:lnTo>
                  <a:pt x="42863" y="1714500"/>
                </a:lnTo>
                <a:lnTo>
                  <a:pt x="42863" y="1714500"/>
                </a:lnTo>
                <a:lnTo>
                  <a:pt x="114300" y="1757362"/>
                </a:lnTo>
              </a:path>
            </a:pathLst>
          </a:custGeom>
          <a:solidFill>
            <a:srgbClr val="C88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5388B783-7230-2190-BC07-B7CDD6003645}"/>
              </a:ext>
            </a:extLst>
          </p:cNvPr>
          <p:cNvSpPr/>
          <p:nvPr/>
        </p:nvSpPr>
        <p:spPr>
          <a:xfrm>
            <a:off x="10029827" y="3328992"/>
            <a:ext cx="1481137" cy="2314575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F0F4168-E9B5-4148-8FF8-1D8F2E683B7A}"/>
              </a:ext>
            </a:extLst>
          </p:cNvPr>
          <p:cNvSpPr/>
          <p:nvPr/>
        </p:nvSpPr>
        <p:spPr>
          <a:xfrm>
            <a:off x="10272713" y="4800600"/>
            <a:ext cx="834180" cy="500063"/>
          </a:xfrm>
          <a:custGeom>
            <a:avLst/>
            <a:gdLst>
              <a:gd name="connsiteX0" fmla="*/ 785812 w 834180"/>
              <a:gd name="connsiteY0" fmla="*/ 0 h 500063"/>
              <a:gd name="connsiteX1" fmla="*/ 714375 w 834180"/>
              <a:gd name="connsiteY1" fmla="*/ 128588 h 500063"/>
              <a:gd name="connsiteX2" fmla="*/ 628650 w 834180"/>
              <a:gd name="connsiteY2" fmla="*/ 271463 h 500063"/>
              <a:gd name="connsiteX3" fmla="*/ 528637 w 834180"/>
              <a:gd name="connsiteY3" fmla="*/ 300038 h 500063"/>
              <a:gd name="connsiteX4" fmla="*/ 271462 w 834180"/>
              <a:gd name="connsiteY4" fmla="*/ 242888 h 500063"/>
              <a:gd name="connsiteX5" fmla="*/ 228600 w 834180"/>
              <a:gd name="connsiteY5" fmla="*/ 214313 h 500063"/>
              <a:gd name="connsiteX6" fmla="*/ 171450 w 834180"/>
              <a:gd name="connsiteY6" fmla="*/ 71438 h 500063"/>
              <a:gd name="connsiteX7" fmla="*/ 157162 w 834180"/>
              <a:gd name="connsiteY7" fmla="*/ 14288 h 500063"/>
              <a:gd name="connsiteX8" fmla="*/ 100012 w 834180"/>
              <a:gd name="connsiteY8" fmla="*/ 0 h 500063"/>
              <a:gd name="connsiteX9" fmla="*/ 57150 w 834180"/>
              <a:gd name="connsiteY9" fmla="*/ 42863 h 500063"/>
              <a:gd name="connsiteX10" fmla="*/ 14287 w 834180"/>
              <a:gd name="connsiteY10" fmla="*/ 71438 h 500063"/>
              <a:gd name="connsiteX11" fmla="*/ 0 w 834180"/>
              <a:gd name="connsiteY11" fmla="*/ 114300 h 500063"/>
              <a:gd name="connsiteX12" fmla="*/ 14287 w 834180"/>
              <a:gd name="connsiteY12" fmla="*/ 285750 h 500063"/>
              <a:gd name="connsiteX13" fmla="*/ 57150 w 834180"/>
              <a:gd name="connsiteY13" fmla="*/ 300038 h 500063"/>
              <a:gd name="connsiteX14" fmla="*/ 157162 w 834180"/>
              <a:gd name="connsiteY14" fmla="*/ 314325 h 500063"/>
              <a:gd name="connsiteX15" fmla="*/ 214312 w 834180"/>
              <a:gd name="connsiteY15" fmla="*/ 342900 h 500063"/>
              <a:gd name="connsiteX16" fmla="*/ 300037 w 834180"/>
              <a:gd name="connsiteY16" fmla="*/ 371475 h 500063"/>
              <a:gd name="connsiteX17" fmla="*/ 400050 w 834180"/>
              <a:gd name="connsiteY17" fmla="*/ 442913 h 500063"/>
              <a:gd name="connsiteX18" fmla="*/ 528637 w 834180"/>
              <a:gd name="connsiteY18" fmla="*/ 500063 h 500063"/>
              <a:gd name="connsiteX19" fmla="*/ 757237 w 834180"/>
              <a:gd name="connsiteY19" fmla="*/ 471488 h 500063"/>
              <a:gd name="connsiteX20" fmla="*/ 771525 w 834180"/>
              <a:gd name="connsiteY20" fmla="*/ 414338 h 500063"/>
              <a:gd name="connsiteX21" fmla="*/ 814387 w 834180"/>
              <a:gd name="connsiteY21" fmla="*/ 314325 h 500063"/>
              <a:gd name="connsiteX22" fmla="*/ 814387 w 834180"/>
              <a:gd name="connsiteY22" fmla="*/ 100013 h 500063"/>
              <a:gd name="connsiteX23" fmla="*/ 757237 w 834180"/>
              <a:gd name="connsiteY23" fmla="*/ 114300 h 50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34180" h="500063">
                <a:moveTo>
                  <a:pt x="785812" y="0"/>
                </a:moveTo>
                <a:cubicBezTo>
                  <a:pt x="701344" y="211173"/>
                  <a:pt x="816309" y="-58291"/>
                  <a:pt x="714375" y="128588"/>
                </a:cubicBezTo>
                <a:cubicBezTo>
                  <a:pt x="690613" y="172151"/>
                  <a:pt x="682083" y="244746"/>
                  <a:pt x="628650" y="271463"/>
                </a:cubicBezTo>
                <a:cubicBezTo>
                  <a:pt x="597639" y="286969"/>
                  <a:pt x="561975" y="290513"/>
                  <a:pt x="528637" y="300038"/>
                </a:cubicBezTo>
                <a:cubicBezTo>
                  <a:pt x="369400" y="277290"/>
                  <a:pt x="369288" y="298789"/>
                  <a:pt x="271462" y="242888"/>
                </a:cubicBezTo>
                <a:cubicBezTo>
                  <a:pt x="256553" y="234369"/>
                  <a:pt x="242887" y="223838"/>
                  <a:pt x="228600" y="214313"/>
                </a:cubicBezTo>
                <a:cubicBezTo>
                  <a:pt x="192796" y="142705"/>
                  <a:pt x="197933" y="159715"/>
                  <a:pt x="171450" y="71438"/>
                </a:cubicBezTo>
                <a:cubicBezTo>
                  <a:pt x="165807" y="52630"/>
                  <a:pt x="171047" y="28173"/>
                  <a:pt x="157162" y="14288"/>
                </a:cubicBezTo>
                <a:cubicBezTo>
                  <a:pt x="143277" y="403"/>
                  <a:pt x="119062" y="4763"/>
                  <a:pt x="100012" y="0"/>
                </a:cubicBezTo>
                <a:cubicBezTo>
                  <a:pt x="85725" y="14288"/>
                  <a:pt x="72672" y="29928"/>
                  <a:pt x="57150" y="42863"/>
                </a:cubicBezTo>
                <a:cubicBezTo>
                  <a:pt x="43958" y="53856"/>
                  <a:pt x="25014" y="58029"/>
                  <a:pt x="14287" y="71438"/>
                </a:cubicBezTo>
                <a:cubicBezTo>
                  <a:pt x="4879" y="83198"/>
                  <a:pt x="4762" y="100013"/>
                  <a:pt x="0" y="114300"/>
                </a:cubicBezTo>
                <a:cubicBezTo>
                  <a:pt x="4762" y="171450"/>
                  <a:pt x="-2578" y="230938"/>
                  <a:pt x="14287" y="285750"/>
                </a:cubicBezTo>
                <a:cubicBezTo>
                  <a:pt x="18716" y="300145"/>
                  <a:pt x="42382" y="297084"/>
                  <a:pt x="57150" y="300038"/>
                </a:cubicBezTo>
                <a:cubicBezTo>
                  <a:pt x="90172" y="306642"/>
                  <a:pt x="123825" y="309563"/>
                  <a:pt x="157162" y="314325"/>
                </a:cubicBezTo>
                <a:cubicBezTo>
                  <a:pt x="176212" y="323850"/>
                  <a:pt x="194537" y="334990"/>
                  <a:pt x="214312" y="342900"/>
                </a:cubicBezTo>
                <a:cubicBezTo>
                  <a:pt x="242278" y="354087"/>
                  <a:pt x="300037" y="371475"/>
                  <a:pt x="300037" y="371475"/>
                </a:cubicBezTo>
                <a:cubicBezTo>
                  <a:pt x="321262" y="387394"/>
                  <a:pt x="373185" y="427988"/>
                  <a:pt x="400050" y="442913"/>
                </a:cubicBezTo>
                <a:cubicBezTo>
                  <a:pt x="474444" y="484243"/>
                  <a:pt x="467158" y="479569"/>
                  <a:pt x="528637" y="500063"/>
                </a:cubicBezTo>
                <a:cubicBezTo>
                  <a:pt x="604837" y="490538"/>
                  <a:pt x="684822" y="497046"/>
                  <a:pt x="757237" y="471488"/>
                </a:cubicBezTo>
                <a:cubicBezTo>
                  <a:pt x="775754" y="464953"/>
                  <a:pt x="766131" y="433219"/>
                  <a:pt x="771525" y="414338"/>
                </a:cubicBezTo>
                <a:cubicBezTo>
                  <a:pt x="785541" y="365280"/>
                  <a:pt x="788984" y="365131"/>
                  <a:pt x="814387" y="314325"/>
                </a:cubicBezTo>
                <a:cubicBezTo>
                  <a:pt x="827842" y="247053"/>
                  <a:pt x="851235" y="166339"/>
                  <a:pt x="814387" y="100013"/>
                </a:cubicBezTo>
                <a:cubicBezTo>
                  <a:pt x="804851" y="82848"/>
                  <a:pt x="757237" y="114300"/>
                  <a:pt x="757237" y="114300"/>
                </a:cubicBezTo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D37315E-3519-08F4-0CF9-49BCC0678F8E}"/>
              </a:ext>
            </a:extLst>
          </p:cNvPr>
          <p:cNvSpPr/>
          <p:nvPr/>
        </p:nvSpPr>
        <p:spPr>
          <a:xfrm>
            <a:off x="10329861" y="3914777"/>
            <a:ext cx="285750" cy="671511"/>
          </a:xfrm>
          <a:prstGeom prst="ellipse">
            <a:avLst/>
          </a:prstGeom>
          <a:solidFill>
            <a:srgbClr val="FDFEF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CAED5BF-A876-F7BA-2FA2-A5C58BDEEF61}"/>
              </a:ext>
            </a:extLst>
          </p:cNvPr>
          <p:cNvSpPr/>
          <p:nvPr/>
        </p:nvSpPr>
        <p:spPr>
          <a:xfrm>
            <a:off x="10853738" y="3910010"/>
            <a:ext cx="285750" cy="671511"/>
          </a:xfrm>
          <a:prstGeom prst="ellipse">
            <a:avLst/>
          </a:prstGeom>
          <a:solidFill>
            <a:srgbClr val="FDFEF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A290CED-AE61-6AF9-64E2-CFAD25236395}"/>
              </a:ext>
            </a:extLst>
          </p:cNvPr>
          <p:cNvSpPr/>
          <p:nvPr/>
        </p:nvSpPr>
        <p:spPr>
          <a:xfrm>
            <a:off x="10372735" y="4129082"/>
            <a:ext cx="214312" cy="295271"/>
          </a:xfrm>
          <a:prstGeom prst="ellipse">
            <a:avLst/>
          </a:prstGeom>
          <a:solidFill>
            <a:srgbClr val="009ED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8E214C8-7957-1A68-4C0A-17EB2271CB18}"/>
              </a:ext>
            </a:extLst>
          </p:cNvPr>
          <p:cNvSpPr/>
          <p:nvPr/>
        </p:nvSpPr>
        <p:spPr>
          <a:xfrm>
            <a:off x="10896606" y="4124322"/>
            <a:ext cx="214312" cy="295271"/>
          </a:xfrm>
          <a:prstGeom prst="ellipse">
            <a:avLst/>
          </a:prstGeom>
          <a:solidFill>
            <a:srgbClr val="009ED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8928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D1E8A-EA34-2CE1-CE89-2AB4E6080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653"/>
            <a:ext cx="10515600" cy="1325563"/>
          </a:xfrm>
          <a:solidFill>
            <a:srgbClr val="00B0F0"/>
          </a:solidFill>
        </p:spPr>
        <p:txBody>
          <a:bodyPr>
            <a:normAutofit/>
          </a:bodyPr>
          <a:lstStyle/>
          <a:p>
            <a:pPr algn="ctr"/>
            <a:r>
              <a:rPr lang="en-GB" sz="7200" b="1" dirty="0">
                <a:latin typeface="+mn-lt"/>
              </a:rPr>
              <a:t>HUMMINGBIRDS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1D511-8162-3A31-B129-2AC9D50DB2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EBCBE7-059E-8CDD-E28B-C3A21BEAF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230" y="1615547"/>
            <a:ext cx="8209539" cy="477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21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A8857-4307-672B-E61B-9BEEB4B32C9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en-GB" sz="7200" b="1" dirty="0">
                <a:latin typeface="+mn-lt"/>
              </a:rPr>
              <a:t>Why the long beaks???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4C259-6B67-5B6A-8B77-9E2AB2423A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27563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53F62-FFEA-3ED3-6FB8-0F6CC4676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0ABE4-D0FB-C79E-3925-440E649DCBF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en-GB" sz="7200" b="1" dirty="0">
                <a:latin typeface="+mn-lt"/>
              </a:rPr>
              <a:t>Why the long beaks???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D1601-5793-B9EB-88ED-99D915B65D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2259C1-2FFF-8793-F2EE-0B676CC6E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233" y="1863094"/>
            <a:ext cx="8134350" cy="488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043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6" name="Rectangle 6">
            <a:extLst>
              <a:ext uri="{FF2B5EF4-FFF2-40B4-BE49-F238E27FC236}">
                <a16:creationId xmlns:a16="http://schemas.microsoft.com/office/drawing/2014/main" id="{51E03B94-11CE-6606-0B9A-FCDE63B716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08762"/>
            <a:ext cx="9144000" cy="1143000"/>
          </a:xfrm>
          <a:solidFill>
            <a:srgbClr val="00B0F0"/>
          </a:solidFill>
        </p:spPr>
        <p:txBody>
          <a:bodyPr/>
          <a:lstStyle/>
          <a:p>
            <a:r>
              <a:rPr lang="en-GB" altLang="en-US" sz="4000" b="1" dirty="0">
                <a:latin typeface="Tahoma" panose="020B0604030504040204" pitchFamily="34" charset="0"/>
              </a:rPr>
              <a:t>The hummingbird and the Big Mac</a:t>
            </a:r>
          </a:p>
        </p:txBody>
      </p:sp>
      <p:sp>
        <p:nvSpPr>
          <p:cNvPr id="61448" name="Rectangle 8">
            <a:extLst>
              <a:ext uri="{FF2B5EF4-FFF2-40B4-BE49-F238E27FC236}">
                <a16:creationId xmlns:a16="http://schemas.microsoft.com/office/drawing/2014/main" id="{DDAB96B7-E493-65B4-77A7-53140A82EE0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1" y="1464750"/>
            <a:ext cx="5076825" cy="4525962"/>
          </a:xfrm>
          <a:solidFill>
            <a:srgbClr val="00B0F0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b="1" dirty="0">
                <a:latin typeface="Tahoma" panose="020B0604030504040204" pitchFamily="34" charset="0"/>
              </a:rPr>
              <a:t>A Bic Mac has 44g</a:t>
            </a:r>
            <a:r>
              <a:rPr lang="en-GB" altLang="en-US" b="1" baseline="30000" dirty="0">
                <a:latin typeface="Tahoma" panose="020B0604030504040204" pitchFamily="34" charset="0"/>
              </a:rPr>
              <a:t>*</a:t>
            </a:r>
            <a:r>
              <a:rPr lang="en-GB" altLang="en-US" b="1" dirty="0">
                <a:latin typeface="Tahoma" panose="020B0604030504040204" pitchFamily="34" charset="0"/>
              </a:rPr>
              <a:t> fat</a:t>
            </a:r>
          </a:p>
          <a:p>
            <a:pPr>
              <a:lnSpc>
                <a:spcPct val="90000"/>
              </a:lnSpc>
            </a:pPr>
            <a:r>
              <a:rPr lang="en-GB" altLang="en-US" b="1" dirty="0">
                <a:latin typeface="Tahoma" panose="020B0604030504040204" pitchFamily="34" charset="0"/>
              </a:rPr>
              <a:t>If a </a:t>
            </a:r>
            <a:r>
              <a:rPr lang="en-GB" altLang="en-US" b="1" dirty="0" err="1">
                <a:latin typeface="Tahoma" panose="020B0604030504040204" pitchFamily="34" charset="0"/>
              </a:rPr>
              <a:t>huMmingbird</a:t>
            </a:r>
            <a:r>
              <a:rPr lang="en-GB" altLang="en-US" b="1" dirty="0">
                <a:latin typeface="Tahoma" panose="020B0604030504040204" pitchFamily="34" charset="0"/>
              </a:rPr>
              <a:t> ate a Big Mac, it could fly for 21120 km</a:t>
            </a:r>
          </a:p>
          <a:p>
            <a:pPr>
              <a:lnSpc>
                <a:spcPct val="90000"/>
              </a:lnSpc>
            </a:pPr>
            <a:r>
              <a:rPr lang="en-GB" altLang="en-US" b="1" dirty="0">
                <a:latin typeface="Tahoma" panose="020B0604030504040204" pitchFamily="34" charset="0"/>
              </a:rPr>
              <a:t>If it had a BM, regular fries and coke,</a:t>
            </a:r>
          </a:p>
          <a:p>
            <a:pPr>
              <a:lnSpc>
                <a:spcPct val="90000"/>
              </a:lnSpc>
            </a:pPr>
            <a:r>
              <a:rPr lang="en-GB" altLang="en-US" b="1" dirty="0">
                <a:latin typeface="Tahoma" panose="020B0604030504040204" pitchFamily="34" charset="0"/>
              </a:rPr>
              <a:t>It could fly for 47186 km, Around the world with some to spare.</a:t>
            </a:r>
          </a:p>
        </p:txBody>
      </p:sp>
      <p:pic>
        <p:nvPicPr>
          <p:cNvPr id="61445" name="Picture 5">
            <a:extLst>
              <a:ext uri="{FF2B5EF4-FFF2-40B4-BE49-F238E27FC236}">
                <a16:creationId xmlns:a16="http://schemas.microsoft.com/office/drawing/2014/main" id="{BBEAE1C1-C6AB-2621-B1EC-AA2BEDDD814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57717" y="1462135"/>
            <a:ext cx="4527549" cy="371254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49" name="Text Box 9">
            <a:extLst>
              <a:ext uri="{FF2B5EF4-FFF2-40B4-BE49-F238E27FC236}">
                <a16:creationId xmlns:a16="http://schemas.microsoft.com/office/drawing/2014/main" id="{B51248F9-7057-ECA1-5B43-021ED667E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476" y="5294158"/>
            <a:ext cx="4305300" cy="94615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GB" altLang="en-US" sz="2800" b="1" dirty="0">
                <a:latin typeface="Tahoma" panose="020B0604030504040204" pitchFamily="34" charset="0"/>
              </a:rPr>
              <a:t>Earth’s circumference: </a:t>
            </a:r>
          </a:p>
          <a:p>
            <a:r>
              <a:rPr lang="en-GB" altLang="en-US" sz="2800" b="1" dirty="0">
                <a:latin typeface="Tahoma" panose="020B0604030504040204" pitchFamily="34" charset="0"/>
              </a:rPr>
              <a:t>40075 km</a:t>
            </a:r>
          </a:p>
        </p:txBody>
      </p:sp>
      <p:sp>
        <p:nvSpPr>
          <p:cNvPr id="61450" name="Text Box 10">
            <a:extLst>
              <a:ext uri="{FF2B5EF4-FFF2-40B4-BE49-F238E27FC236}">
                <a16:creationId xmlns:a16="http://schemas.microsoft.com/office/drawing/2014/main" id="{C079BEBD-D71F-0588-76B5-6AEEF15576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238" y="6184900"/>
            <a:ext cx="2974212" cy="369332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GB" altLang="en-US" b="1" baseline="30000" dirty="0"/>
              <a:t>*  </a:t>
            </a:r>
            <a:r>
              <a:rPr lang="en-GB" altLang="en-US" b="1" dirty="0"/>
              <a:t>Based on MacDonald’s data</a:t>
            </a:r>
            <a:endParaRPr lang="en-GB" altLang="en-US" b="1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AADCE-1DD8-147E-EC4E-2A69F6790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915" y="365125"/>
            <a:ext cx="4562480" cy="1863725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8000" b="1" dirty="0">
                <a:latin typeface="+mn-lt"/>
              </a:rPr>
              <a:t>MONKEYS </a:t>
            </a:r>
            <a:br>
              <a:rPr lang="en-GB" sz="8000" b="1" dirty="0">
                <a:latin typeface="+mn-lt"/>
              </a:rPr>
            </a:br>
            <a:r>
              <a:rPr lang="en-GB" sz="8000" b="1" dirty="0">
                <a:latin typeface="+mn-lt"/>
              </a:rPr>
              <a:t>AND 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E50D0-180F-5EC9-FDAC-55534D767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58" y="3286124"/>
            <a:ext cx="6086482" cy="2975035"/>
          </a:xfrm>
          <a:solidFill>
            <a:schemeClr val="bg2"/>
          </a:solidFill>
        </p:spPr>
        <p:txBody>
          <a:bodyPr>
            <a:normAutofit fontScale="92500" lnSpcReduction="20000"/>
          </a:bodyPr>
          <a:lstStyle/>
          <a:p>
            <a:r>
              <a:rPr lang="en-GB" sz="4800" b="1" dirty="0"/>
              <a:t>Kings and queens of the rainforest</a:t>
            </a:r>
          </a:p>
          <a:p>
            <a:r>
              <a:rPr lang="en-GB" sz="4800" b="1" dirty="0"/>
              <a:t>Brilliant climbers</a:t>
            </a:r>
          </a:p>
          <a:p>
            <a:r>
              <a:rPr lang="en-GB" sz="4800" b="1" dirty="0"/>
              <a:t>Extremely intelligent</a:t>
            </a:r>
          </a:p>
          <a:p>
            <a:r>
              <a:rPr lang="en-GB" sz="4800" b="1" dirty="0"/>
              <a:t>Can make and use tools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4D7AC4-77F1-028A-1B5F-35ED3DF983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3055"/>
          <a:stretch/>
        </p:blipFill>
        <p:spPr>
          <a:xfrm>
            <a:off x="6253166" y="-26782"/>
            <a:ext cx="5962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10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2120C-EE0D-3BFF-65BF-853987144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+mn-lt"/>
              </a:rPr>
              <a:t>THREE TIMES I WORKED WITH MONKEYS…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2E9F3-DFFD-741D-5D60-57015B232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477752-1EB5-03CC-3CD4-B1A8722E6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22" y="542294"/>
            <a:ext cx="11491956" cy="5773412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E706CF33-ABD3-9977-984D-1F83DD077D1C}"/>
              </a:ext>
            </a:extLst>
          </p:cNvPr>
          <p:cNvSpPr/>
          <p:nvPr/>
        </p:nvSpPr>
        <p:spPr>
          <a:xfrm rot="2693676">
            <a:off x="4214809" y="2814636"/>
            <a:ext cx="100012" cy="28575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5F4C0629-ED99-6159-C29C-DC7C5E879E5E}"/>
              </a:ext>
            </a:extLst>
          </p:cNvPr>
          <p:cNvSpPr/>
          <p:nvPr/>
        </p:nvSpPr>
        <p:spPr>
          <a:xfrm rot="7520454">
            <a:off x="7552459" y="3316091"/>
            <a:ext cx="82476" cy="76499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9035E872-DC71-1AE2-C321-6483E30AB985}"/>
              </a:ext>
            </a:extLst>
          </p:cNvPr>
          <p:cNvSpPr/>
          <p:nvPr/>
        </p:nvSpPr>
        <p:spPr>
          <a:xfrm rot="4965363">
            <a:off x="9693116" y="2772449"/>
            <a:ext cx="111957" cy="77083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DFFB36-8B33-87D6-B57E-30B39C03E9F0}"/>
              </a:ext>
            </a:extLst>
          </p:cNvPr>
          <p:cNvSpPr txBox="1"/>
          <p:nvPr/>
        </p:nvSpPr>
        <p:spPr>
          <a:xfrm>
            <a:off x="3629021" y="2271711"/>
            <a:ext cx="1754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Trinidad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788231-DD47-CD8E-61FA-384555604F26}"/>
              </a:ext>
            </a:extLst>
          </p:cNvPr>
          <p:cNvSpPr txBox="1"/>
          <p:nvPr/>
        </p:nvSpPr>
        <p:spPr>
          <a:xfrm>
            <a:off x="10044108" y="2763850"/>
            <a:ext cx="1842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Thailand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CA2645-9B7B-2072-A9DA-8DB36BD5020A}"/>
              </a:ext>
            </a:extLst>
          </p:cNvPr>
          <p:cNvSpPr txBox="1"/>
          <p:nvPr/>
        </p:nvSpPr>
        <p:spPr>
          <a:xfrm>
            <a:off x="7867132" y="3789373"/>
            <a:ext cx="1340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Kenya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02235F-9B0E-5E0B-CE42-21D7CD2790DE}"/>
              </a:ext>
            </a:extLst>
          </p:cNvPr>
          <p:cNvSpPr txBox="1"/>
          <p:nvPr/>
        </p:nvSpPr>
        <p:spPr>
          <a:xfrm>
            <a:off x="728660" y="757234"/>
            <a:ext cx="106888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/>
              <a:t>My adventures with monkeys on expeditions</a:t>
            </a:r>
          </a:p>
        </p:txBody>
      </p:sp>
    </p:spTree>
    <p:extLst>
      <p:ext uri="{BB962C8B-B14F-4D97-AF65-F5344CB8AC3E}">
        <p14:creationId xmlns:p14="http://schemas.microsoft.com/office/powerpoint/2010/main" val="11609548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F92FE-DBC4-8912-357F-756885C22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F7304-94AC-9A3B-2EF7-9C46425EA6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46CB19-8242-B928-31AD-B464E523F6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959"/>
          <a:stretch/>
        </p:blipFill>
        <p:spPr>
          <a:xfrm>
            <a:off x="-12" y="0"/>
            <a:ext cx="8115293" cy="6859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83849D-1B96-FD95-8133-341C1AC414C0}"/>
              </a:ext>
            </a:extLst>
          </p:cNvPr>
          <p:cNvSpPr txBox="1"/>
          <p:nvPr/>
        </p:nvSpPr>
        <p:spPr>
          <a:xfrm>
            <a:off x="1676400" y="150805"/>
            <a:ext cx="7716921" cy="76944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GB" sz="4400" b="1" dirty="0"/>
              <a:t>CAPUCHIN MONKEY, TRINIDAD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568051-E990-D67D-E50D-B244DFE388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588" r="5823"/>
          <a:stretch/>
        </p:blipFill>
        <p:spPr>
          <a:xfrm>
            <a:off x="6539587" y="1020262"/>
            <a:ext cx="5652413" cy="583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356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8D47E-72A9-14EF-AE00-462C62455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69C4F-B4FE-7C97-4A56-68A22388A5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8C7B65-4477-29CD-E9E4-4C7EC3FA5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1863" y="46577"/>
            <a:ext cx="5157787" cy="688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448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73320-E197-2048-94F5-1B58F18DD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E7134-64FD-6664-A51A-8173BB53D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9D5374-BE42-DA51-4870-C9D9F47B5F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216"/>
          <a:stretch/>
        </p:blipFill>
        <p:spPr>
          <a:xfrm>
            <a:off x="417783" y="1"/>
            <a:ext cx="1133129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3F32F0-593D-1A8D-2546-70D0C0FD03BE}"/>
              </a:ext>
            </a:extLst>
          </p:cNvPr>
          <p:cNvSpPr txBox="1"/>
          <p:nvPr/>
        </p:nvSpPr>
        <p:spPr>
          <a:xfrm>
            <a:off x="6172194" y="5100653"/>
            <a:ext cx="49076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RED COLOBUS MONKEY, </a:t>
            </a:r>
          </a:p>
          <a:p>
            <a:r>
              <a:rPr lang="en-GB" sz="3600" b="1" dirty="0"/>
              <a:t>KENYA</a:t>
            </a:r>
          </a:p>
        </p:txBody>
      </p:sp>
    </p:spTree>
    <p:extLst>
      <p:ext uri="{BB962C8B-B14F-4D97-AF65-F5344CB8AC3E}">
        <p14:creationId xmlns:p14="http://schemas.microsoft.com/office/powerpoint/2010/main" val="38493302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E7C26-1F82-5227-321E-3E8CDBBD9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632C1-EB5F-2D08-02AF-F85E4785F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175029-9A18-1C14-C7AA-081F53B06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94BD10-152E-1954-88EE-3F46E8BA2246}"/>
              </a:ext>
            </a:extLst>
          </p:cNvPr>
          <p:cNvSpPr txBox="1"/>
          <p:nvPr/>
        </p:nvSpPr>
        <p:spPr>
          <a:xfrm>
            <a:off x="6615113" y="95245"/>
            <a:ext cx="538493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/>
              <a:t>LONG-TAILED</a:t>
            </a:r>
          </a:p>
          <a:p>
            <a:r>
              <a:rPr lang="en-GB" sz="4400" b="1" dirty="0"/>
              <a:t>MACAQUE, THAILAND</a:t>
            </a:r>
          </a:p>
        </p:txBody>
      </p:sp>
    </p:spTree>
    <p:extLst>
      <p:ext uri="{BB962C8B-B14F-4D97-AF65-F5344CB8AC3E}">
        <p14:creationId xmlns:p14="http://schemas.microsoft.com/office/powerpoint/2010/main" val="1889826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A5B43-564F-91B5-9993-2EFE2C47D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6F135-932D-9EC6-C6EC-BB073783338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GB" sz="6600" b="1" dirty="0">
                <a:latin typeface="+mn-lt"/>
              </a:rPr>
              <a:t>WHAT IS A RAINFOREST?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3DA4F-8809-C34D-6E05-56C23BAE0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34200" cy="2046288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GB" sz="5400" b="1" dirty="0"/>
              <a:t>It’s a forest…</a:t>
            </a:r>
          </a:p>
          <a:p>
            <a:r>
              <a:rPr lang="en-GB" sz="5400" b="1" dirty="0"/>
              <a:t>Where it rains a lot!!!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5D290B-E933-8B27-06AB-6484F3307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9375" y="-8738"/>
            <a:ext cx="2682625" cy="2657475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9E30110-11D7-7520-C723-AC0EBC35C89E}"/>
              </a:ext>
            </a:extLst>
          </p:cNvPr>
          <p:cNvSpPr/>
          <p:nvPr/>
        </p:nvSpPr>
        <p:spPr>
          <a:xfrm>
            <a:off x="9872663" y="5000625"/>
            <a:ext cx="1557338" cy="1857375"/>
          </a:xfrm>
          <a:custGeom>
            <a:avLst/>
            <a:gdLst>
              <a:gd name="connsiteX0" fmla="*/ 0 w 1557338"/>
              <a:gd name="connsiteY0" fmla="*/ 1857375 h 1857375"/>
              <a:gd name="connsiteX1" fmla="*/ 0 w 1557338"/>
              <a:gd name="connsiteY1" fmla="*/ 1857375 h 1857375"/>
              <a:gd name="connsiteX2" fmla="*/ 85725 w 1557338"/>
              <a:gd name="connsiteY2" fmla="*/ 1743075 h 1857375"/>
              <a:gd name="connsiteX3" fmla="*/ 142875 w 1557338"/>
              <a:gd name="connsiteY3" fmla="*/ 1700212 h 1857375"/>
              <a:gd name="connsiteX4" fmla="*/ 242888 w 1557338"/>
              <a:gd name="connsiteY4" fmla="*/ 1585912 h 1857375"/>
              <a:gd name="connsiteX5" fmla="*/ 328613 w 1557338"/>
              <a:gd name="connsiteY5" fmla="*/ 1485900 h 1857375"/>
              <a:gd name="connsiteX6" fmla="*/ 385763 w 1557338"/>
              <a:gd name="connsiteY6" fmla="*/ 1357312 h 1857375"/>
              <a:gd name="connsiteX7" fmla="*/ 400050 w 1557338"/>
              <a:gd name="connsiteY7" fmla="*/ 1300162 h 1857375"/>
              <a:gd name="connsiteX8" fmla="*/ 428625 w 1557338"/>
              <a:gd name="connsiteY8" fmla="*/ 1214437 h 1857375"/>
              <a:gd name="connsiteX9" fmla="*/ 457200 w 1557338"/>
              <a:gd name="connsiteY9" fmla="*/ 1085850 h 1857375"/>
              <a:gd name="connsiteX10" fmla="*/ 485775 w 1557338"/>
              <a:gd name="connsiteY10" fmla="*/ 1042987 h 1857375"/>
              <a:gd name="connsiteX11" fmla="*/ 514350 w 1557338"/>
              <a:gd name="connsiteY11" fmla="*/ 942975 h 1857375"/>
              <a:gd name="connsiteX12" fmla="*/ 528638 w 1557338"/>
              <a:gd name="connsiteY12" fmla="*/ 900112 h 1857375"/>
              <a:gd name="connsiteX13" fmla="*/ 557213 w 1557338"/>
              <a:gd name="connsiteY13" fmla="*/ 714375 h 1857375"/>
              <a:gd name="connsiteX14" fmla="*/ 571500 w 1557338"/>
              <a:gd name="connsiteY14" fmla="*/ 514350 h 1857375"/>
              <a:gd name="connsiteX15" fmla="*/ 585788 w 1557338"/>
              <a:gd name="connsiteY15" fmla="*/ 471487 h 1857375"/>
              <a:gd name="connsiteX16" fmla="*/ 614363 w 1557338"/>
              <a:gd name="connsiteY16" fmla="*/ 371475 h 1857375"/>
              <a:gd name="connsiteX17" fmla="*/ 657225 w 1557338"/>
              <a:gd name="connsiteY17" fmla="*/ 157162 h 1857375"/>
              <a:gd name="connsiteX18" fmla="*/ 671513 w 1557338"/>
              <a:gd name="connsiteY18" fmla="*/ 71437 h 1857375"/>
              <a:gd name="connsiteX19" fmla="*/ 714375 w 1557338"/>
              <a:gd name="connsiteY19" fmla="*/ 42862 h 1857375"/>
              <a:gd name="connsiteX20" fmla="*/ 828675 w 1557338"/>
              <a:gd name="connsiteY20" fmla="*/ 0 h 1857375"/>
              <a:gd name="connsiteX21" fmla="*/ 1000125 w 1557338"/>
              <a:gd name="connsiteY21" fmla="*/ 71437 h 1857375"/>
              <a:gd name="connsiteX22" fmla="*/ 1071563 w 1557338"/>
              <a:gd name="connsiteY22" fmla="*/ 100012 h 1857375"/>
              <a:gd name="connsiteX23" fmla="*/ 1157288 w 1557338"/>
              <a:gd name="connsiteY23" fmla="*/ 171450 h 1857375"/>
              <a:gd name="connsiteX24" fmla="*/ 1200150 w 1557338"/>
              <a:gd name="connsiteY24" fmla="*/ 185737 h 1857375"/>
              <a:gd name="connsiteX25" fmla="*/ 1185863 w 1557338"/>
              <a:gd name="connsiteY25" fmla="*/ 285750 h 1857375"/>
              <a:gd name="connsiteX26" fmla="*/ 1157288 w 1557338"/>
              <a:gd name="connsiteY26" fmla="*/ 428625 h 1857375"/>
              <a:gd name="connsiteX27" fmla="*/ 1143000 w 1557338"/>
              <a:gd name="connsiteY27" fmla="*/ 485775 h 1857375"/>
              <a:gd name="connsiteX28" fmla="*/ 1157288 w 1557338"/>
              <a:gd name="connsiteY28" fmla="*/ 771525 h 1857375"/>
              <a:gd name="connsiteX29" fmla="*/ 1185863 w 1557338"/>
              <a:gd name="connsiteY29" fmla="*/ 900112 h 1857375"/>
              <a:gd name="connsiteX30" fmla="*/ 1200150 w 1557338"/>
              <a:gd name="connsiteY30" fmla="*/ 1028700 h 1857375"/>
              <a:gd name="connsiteX31" fmla="*/ 1214438 w 1557338"/>
              <a:gd name="connsiteY31" fmla="*/ 1114425 h 1857375"/>
              <a:gd name="connsiteX32" fmla="*/ 1271588 w 1557338"/>
              <a:gd name="connsiteY32" fmla="*/ 1457325 h 1857375"/>
              <a:gd name="connsiteX33" fmla="*/ 1343025 w 1557338"/>
              <a:gd name="connsiteY33" fmla="*/ 1557337 h 1857375"/>
              <a:gd name="connsiteX34" fmla="*/ 1414463 w 1557338"/>
              <a:gd name="connsiteY34" fmla="*/ 1643062 h 1857375"/>
              <a:gd name="connsiteX35" fmla="*/ 1471613 w 1557338"/>
              <a:gd name="connsiteY35" fmla="*/ 1671637 h 1857375"/>
              <a:gd name="connsiteX36" fmla="*/ 1557338 w 1557338"/>
              <a:gd name="connsiteY36" fmla="*/ 1700212 h 1857375"/>
              <a:gd name="connsiteX37" fmla="*/ 1500188 w 1557338"/>
              <a:gd name="connsiteY37" fmla="*/ 1728787 h 1857375"/>
              <a:gd name="connsiteX38" fmla="*/ 928688 w 1557338"/>
              <a:gd name="connsiteY38" fmla="*/ 1728787 h 1857375"/>
              <a:gd name="connsiteX39" fmla="*/ 771525 w 1557338"/>
              <a:gd name="connsiteY39" fmla="*/ 1743075 h 1857375"/>
              <a:gd name="connsiteX40" fmla="*/ 642938 w 1557338"/>
              <a:gd name="connsiteY40" fmla="*/ 1771650 h 1857375"/>
              <a:gd name="connsiteX41" fmla="*/ 514350 w 1557338"/>
              <a:gd name="connsiteY41" fmla="*/ 1800225 h 1857375"/>
              <a:gd name="connsiteX42" fmla="*/ 428625 w 1557338"/>
              <a:gd name="connsiteY42" fmla="*/ 1771650 h 1857375"/>
              <a:gd name="connsiteX43" fmla="*/ 114300 w 1557338"/>
              <a:gd name="connsiteY43" fmla="*/ 1743075 h 1857375"/>
              <a:gd name="connsiteX44" fmla="*/ 85725 w 1557338"/>
              <a:gd name="connsiteY44" fmla="*/ 1700212 h 1857375"/>
              <a:gd name="connsiteX45" fmla="*/ 42863 w 1557338"/>
              <a:gd name="connsiteY45" fmla="*/ 1714500 h 1857375"/>
              <a:gd name="connsiteX46" fmla="*/ 42863 w 1557338"/>
              <a:gd name="connsiteY46" fmla="*/ 1714500 h 1857375"/>
              <a:gd name="connsiteX47" fmla="*/ 42863 w 1557338"/>
              <a:gd name="connsiteY47" fmla="*/ 1714500 h 1857375"/>
              <a:gd name="connsiteX48" fmla="*/ 114300 w 1557338"/>
              <a:gd name="connsiteY48" fmla="*/ 1757362 h 185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557338" h="1857375">
                <a:moveTo>
                  <a:pt x="0" y="1857375"/>
                </a:moveTo>
                <a:lnTo>
                  <a:pt x="0" y="1857375"/>
                </a:lnTo>
                <a:cubicBezTo>
                  <a:pt x="28575" y="1819275"/>
                  <a:pt x="53689" y="1778315"/>
                  <a:pt x="85725" y="1743075"/>
                </a:cubicBezTo>
                <a:cubicBezTo>
                  <a:pt x="101743" y="1725455"/>
                  <a:pt x="124795" y="1715709"/>
                  <a:pt x="142875" y="1700212"/>
                </a:cubicBezTo>
                <a:cubicBezTo>
                  <a:pt x="194521" y="1655945"/>
                  <a:pt x="192405" y="1642705"/>
                  <a:pt x="242888" y="1585912"/>
                </a:cubicBezTo>
                <a:cubicBezTo>
                  <a:pt x="298726" y="1523094"/>
                  <a:pt x="293669" y="1547052"/>
                  <a:pt x="328613" y="1485900"/>
                </a:cubicBezTo>
                <a:cubicBezTo>
                  <a:pt x="348529" y="1451047"/>
                  <a:pt x="373516" y="1394053"/>
                  <a:pt x="385763" y="1357312"/>
                </a:cubicBezTo>
                <a:cubicBezTo>
                  <a:pt x="391972" y="1338683"/>
                  <a:pt x="394408" y="1318970"/>
                  <a:pt x="400050" y="1300162"/>
                </a:cubicBezTo>
                <a:cubicBezTo>
                  <a:pt x="408705" y="1271312"/>
                  <a:pt x="423673" y="1244148"/>
                  <a:pt x="428625" y="1214437"/>
                </a:cubicBezTo>
                <a:cubicBezTo>
                  <a:pt x="434112" y="1181516"/>
                  <a:pt x="439615" y="1121021"/>
                  <a:pt x="457200" y="1085850"/>
                </a:cubicBezTo>
                <a:cubicBezTo>
                  <a:pt x="464879" y="1070491"/>
                  <a:pt x="476250" y="1057275"/>
                  <a:pt x="485775" y="1042987"/>
                </a:cubicBezTo>
                <a:cubicBezTo>
                  <a:pt x="495300" y="1009650"/>
                  <a:pt x="504387" y="976184"/>
                  <a:pt x="514350" y="942975"/>
                </a:cubicBezTo>
                <a:cubicBezTo>
                  <a:pt x="518678" y="928550"/>
                  <a:pt x="526162" y="914968"/>
                  <a:pt x="528638" y="900112"/>
                </a:cubicBezTo>
                <a:cubicBezTo>
                  <a:pt x="569777" y="653277"/>
                  <a:pt x="521226" y="858318"/>
                  <a:pt x="557213" y="714375"/>
                </a:cubicBezTo>
                <a:cubicBezTo>
                  <a:pt x="561975" y="647700"/>
                  <a:pt x="563690" y="580737"/>
                  <a:pt x="571500" y="514350"/>
                </a:cubicBezTo>
                <a:cubicBezTo>
                  <a:pt x="573260" y="499393"/>
                  <a:pt x="581651" y="485968"/>
                  <a:pt x="585788" y="471487"/>
                </a:cubicBezTo>
                <a:cubicBezTo>
                  <a:pt x="621666" y="345914"/>
                  <a:pt x="580107" y="474237"/>
                  <a:pt x="614363" y="371475"/>
                </a:cubicBezTo>
                <a:cubicBezTo>
                  <a:pt x="642796" y="144005"/>
                  <a:pt x="609211" y="365219"/>
                  <a:pt x="657225" y="157162"/>
                </a:cubicBezTo>
                <a:cubicBezTo>
                  <a:pt x="663739" y="128935"/>
                  <a:pt x="658558" y="97348"/>
                  <a:pt x="671513" y="71437"/>
                </a:cubicBezTo>
                <a:cubicBezTo>
                  <a:pt x="679192" y="56079"/>
                  <a:pt x="699466" y="51381"/>
                  <a:pt x="714375" y="42862"/>
                </a:cubicBezTo>
                <a:cubicBezTo>
                  <a:pt x="772485" y="9656"/>
                  <a:pt x="766170" y="15626"/>
                  <a:pt x="828675" y="0"/>
                </a:cubicBezTo>
                <a:cubicBezTo>
                  <a:pt x="1014336" y="53046"/>
                  <a:pt x="851745" y="-2753"/>
                  <a:pt x="1000125" y="71437"/>
                </a:cubicBezTo>
                <a:cubicBezTo>
                  <a:pt x="1023064" y="82907"/>
                  <a:pt x="1048624" y="88542"/>
                  <a:pt x="1071563" y="100012"/>
                </a:cubicBezTo>
                <a:cubicBezTo>
                  <a:pt x="1165049" y="146755"/>
                  <a:pt x="1062496" y="108256"/>
                  <a:pt x="1157288" y="171450"/>
                </a:cubicBezTo>
                <a:cubicBezTo>
                  <a:pt x="1169819" y="179804"/>
                  <a:pt x="1185863" y="180975"/>
                  <a:pt x="1200150" y="185737"/>
                </a:cubicBezTo>
                <a:cubicBezTo>
                  <a:pt x="1226935" y="266091"/>
                  <a:pt x="1213025" y="190684"/>
                  <a:pt x="1185863" y="285750"/>
                </a:cubicBezTo>
                <a:cubicBezTo>
                  <a:pt x="1172520" y="332449"/>
                  <a:pt x="1169068" y="381507"/>
                  <a:pt x="1157288" y="428625"/>
                </a:cubicBezTo>
                <a:lnTo>
                  <a:pt x="1143000" y="485775"/>
                </a:lnTo>
                <a:cubicBezTo>
                  <a:pt x="1147763" y="581025"/>
                  <a:pt x="1149683" y="676460"/>
                  <a:pt x="1157288" y="771525"/>
                </a:cubicBezTo>
                <a:cubicBezTo>
                  <a:pt x="1159422" y="798205"/>
                  <a:pt x="1178626" y="871164"/>
                  <a:pt x="1185863" y="900112"/>
                </a:cubicBezTo>
                <a:cubicBezTo>
                  <a:pt x="1190625" y="942975"/>
                  <a:pt x="1194450" y="985952"/>
                  <a:pt x="1200150" y="1028700"/>
                </a:cubicBezTo>
                <a:cubicBezTo>
                  <a:pt x="1203979" y="1057415"/>
                  <a:pt x="1211691" y="1085586"/>
                  <a:pt x="1214438" y="1114425"/>
                </a:cubicBezTo>
                <a:cubicBezTo>
                  <a:pt x="1223078" y="1205140"/>
                  <a:pt x="1211545" y="1367261"/>
                  <a:pt x="1271588" y="1457325"/>
                </a:cubicBezTo>
                <a:cubicBezTo>
                  <a:pt x="1338939" y="1558351"/>
                  <a:pt x="1254404" y="1433267"/>
                  <a:pt x="1343025" y="1557337"/>
                </a:cubicBezTo>
                <a:cubicBezTo>
                  <a:pt x="1369134" y="1593890"/>
                  <a:pt x="1375548" y="1615266"/>
                  <a:pt x="1414463" y="1643062"/>
                </a:cubicBezTo>
                <a:cubicBezTo>
                  <a:pt x="1431794" y="1655441"/>
                  <a:pt x="1451838" y="1663727"/>
                  <a:pt x="1471613" y="1671637"/>
                </a:cubicBezTo>
                <a:cubicBezTo>
                  <a:pt x="1499579" y="1682824"/>
                  <a:pt x="1557338" y="1700212"/>
                  <a:pt x="1557338" y="1700212"/>
                </a:cubicBezTo>
                <a:cubicBezTo>
                  <a:pt x="1538288" y="1709737"/>
                  <a:pt x="1519764" y="1720397"/>
                  <a:pt x="1500188" y="1728787"/>
                </a:cubicBezTo>
                <a:cubicBezTo>
                  <a:pt x="1334010" y="1800007"/>
                  <a:pt x="958374" y="1729589"/>
                  <a:pt x="928688" y="1728787"/>
                </a:cubicBezTo>
                <a:cubicBezTo>
                  <a:pt x="876300" y="1733550"/>
                  <a:pt x="823723" y="1736550"/>
                  <a:pt x="771525" y="1743075"/>
                </a:cubicBezTo>
                <a:cubicBezTo>
                  <a:pt x="722263" y="1749233"/>
                  <a:pt x="690146" y="1761159"/>
                  <a:pt x="642938" y="1771650"/>
                </a:cubicBezTo>
                <a:cubicBezTo>
                  <a:pt x="479691" y="1807927"/>
                  <a:pt x="653727" y="1765380"/>
                  <a:pt x="514350" y="1800225"/>
                </a:cubicBezTo>
                <a:cubicBezTo>
                  <a:pt x="485775" y="1790700"/>
                  <a:pt x="458336" y="1776602"/>
                  <a:pt x="428625" y="1771650"/>
                </a:cubicBezTo>
                <a:cubicBezTo>
                  <a:pt x="267590" y="1744810"/>
                  <a:pt x="371813" y="1759169"/>
                  <a:pt x="114300" y="1743075"/>
                </a:cubicBezTo>
                <a:cubicBezTo>
                  <a:pt x="104775" y="1728787"/>
                  <a:pt x="101668" y="1706589"/>
                  <a:pt x="85725" y="1700212"/>
                </a:cubicBezTo>
                <a:cubicBezTo>
                  <a:pt x="71742" y="1694619"/>
                  <a:pt x="42863" y="1714500"/>
                  <a:pt x="42863" y="1714500"/>
                </a:cubicBezTo>
                <a:lnTo>
                  <a:pt x="42863" y="1714500"/>
                </a:lnTo>
                <a:lnTo>
                  <a:pt x="42863" y="1714500"/>
                </a:lnTo>
                <a:lnTo>
                  <a:pt x="114300" y="1757362"/>
                </a:lnTo>
              </a:path>
            </a:pathLst>
          </a:custGeom>
          <a:solidFill>
            <a:srgbClr val="C88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6C57125F-8259-6FB6-CC33-7FD5B9F0CAF8}"/>
              </a:ext>
            </a:extLst>
          </p:cNvPr>
          <p:cNvSpPr/>
          <p:nvPr/>
        </p:nvSpPr>
        <p:spPr>
          <a:xfrm>
            <a:off x="10029827" y="3328992"/>
            <a:ext cx="1481137" cy="2314575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078A4FB-FCA8-5183-8772-802829876C93}"/>
              </a:ext>
            </a:extLst>
          </p:cNvPr>
          <p:cNvSpPr/>
          <p:nvPr/>
        </p:nvSpPr>
        <p:spPr>
          <a:xfrm>
            <a:off x="10272713" y="4800600"/>
            <a:ext cx="834180" cy="500063"/>
          </a:xfrm>
          <a:custGeom>
            <a:avLst/>
            <a:gdLst>
              <a:gd name="connsiteX0" fmla="*/ 785812 w 834180"/>
              <a:gd name="connsiteY0" fmla="*/ 0 h 500063"/>
              <a:gd name="connsiteX1" fmla="*/ 714375 w 834180"/>
              <a:gd name="connsiteY1" fmla="*/ 128588 h 500063"/>
              <a:gd name="connsiteX2" fmla="*/ 628650 w 834180"/>
              <a:gd name="connsiteY2" fmla="*/ 271463 h 500063"/>
              <a:gd name="connsiteX3" fmla="*/ 528637 w 834180"/>
              <a:gd name="connsiteY3" fmla="*/ 300038 h 500063"/>
              <a:gd name="connsiteX4" fmla="*/ 271462 w 834180"/>
              <a:gd name="connsiteY4" fmla="*/ 242888 h 500063"/>
              <a:gd name="connsiteX5" fmla="*/ 228600 w 834180"/>
              <a:gd name="connsiteY5" fmla="*/ 214313 h 500063"/>
              <a:gd name="connsiteX6" fmla="*/ 171450 w 834180"/>
              <a:gd name="connsiteY6" fmla="*/ 71438 h 500063"/>
              <a:gd name="connsiteX7" fmla="*/ 157162 w 834180"/>
              <a:gd name="connsiteY7" fmla="*/ 14288 h 500063"/>
              <a:gd name="connsiteX8" fmla="*/ 100012 w 834180"/>
              <a:gd name="connsiteY8" fmla="*/ 0 h 500063"/>
              <a:gd name="connsiteX9" fmla="*/ 57150 w 834180"/>
              <a:gd name="connsiteY9" fmla="*/ 42863 h 500063"/>
              <a:gd name="connsiteX10" fmla="*/ 14287 w 834180"/>
              <a:gd name="connsiteY10" fmla="*/ 71438 h 500063"/>
              <a:gd name="connsiteX11" fmla="*/ 0 w 834180"/>
              <a:gd name="connsiteY11" fmla="*/ 114300 h 500063"/>
              <a:gd name="connsiteX12" fmla="*/ 14287 w 834180"/>
              <a:gd name="connsiteY12" fmla="*/ 285750 h 500063"/>
              <a:gd name="connsiteX13" fmla="*/ 57150 w 834180"/>
              <a:gd name="connsiteY13" fmla="*/ 300038 h 500063"/>
              <a:gd name="connsiteX14" fmla="*/ 157162 w 834180"/>
              <a:gd name="connsiteY14" fmla="*/ 314325 h 500063"/>
              <a:gd name="connsiteX15" fmla="*/ 214312 w 834180"/>
              <a:gd name="connsiteY15" fmla="*/ 342900 h 500063"/>
              <a:gd name="connsiteX16" fmla="*/ 300037 w 834180"/>
              <a:gd name="connsiteY16" fmla="*/ 371475 h 500063"/>
              <a:gd name="connsiteX17" fmla="*/ 400050 w 834180"/>
              <a:gd name="connsiteY17" fmla="*/ 442913 h 500063"/>
              <a:gd name="connsiteX18" fmla="*/ 528637 w 834180"/>
              <a:gd name="connsiteY18" fmla="*/ 500063 h 500063"/>
              <a:gd name="connsiteX19" fmla="*/ 757237 w 834180"/>
              <a:gd name="connsiteY19" fmla="*/ 471488 h 500063"/>
              <a:gd name="connsiteX20" fmla="*/ 771525 w 834180"/>
              <a:gd name="connsiteY20" fmla="*/ 414338 h 500063"/>
              <a:gd name="connsiteX21" fmla="*/ 814387 w 834180"/>
              <a:gd name="connsiteY21" fmla="*/ 314325 h 500063"/>
              <a:gd name="connsiteX22" fmla="*/ 814387 w 834180"/>
              <a:gd name="connsiteY22" fmla="*/ 100013 h 500063"/>
              <a:gd name="connsiteX23" fmla="*/ 757237 w 834180"/>
              <a:gd name="connsiteY23" fmla="*/ 114300 h 50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34180" h="500063">
                <a:moveTo>
                  <a:pt x="785812" y="0"/>
                </a:moveTo>
                <a:cubicBezTo>
                  <a:pt x="701344" y="211173"/>
                  <a:pt x="816309" y="-58291"/>
                  <a:pt x="714375" y="128588"/>
                </a:cubicBezTo>
                <a:cubicBezTo>
                  <a:pt x="690613" y="172151"/>
                  <a:pt x="682083" y="244746"/>
                  <a:pt x="628650" y="271463"/>
                </a:cubicBezTo>
                <a:cubicBezTo>
                  <a:pt x="597639" y="286969"/>
                  <a:pt x="561975" y="290513"/>
                  <a:pt x="528637" y="300038"/>
                </a:cubicBezTo>
                <a:cubicBezTo>
                  <a:pt x="369400" y="277290"/>
                  <a:pt x="369288" y="298789"/>
                  <a:pt x="271462" y="242888"/>
                </a:cubicBezTo>
                <a:cubicBezTo>
                  <a:pt x="256553" y="234369"/>
                  <a:pt x="242887" y="223838"/>
                  <a:pt x="228600" y="214313"/>
                </a:cubicBezTo>
                <a:cubicBezTo>
                  <a:pt x="192796" y="142705"/>
                  <a:pt x="197933" y="159715"/>
                  <a:pt x="171450" y="71438"/>
                </a:cubicBezTo>
                <a:cubicBezTo>
                  <a:pt x="165807" y="52630"/>
                  <a:pt x="171047" y="28173"/>
                  <a:pt x="157162" y="14288"/>
                </a:cubicBezTo>
                <a:cubicBezTo>
                  <a:pt x="143277" y="403"/>
                  <a:pt x="119062" y="4763"/>
                  <a:pt x="100012" y="0"/>
                </a:cubicBezTo>
                <a:cubicBezTo>
                  <a:pt x="85725" y="14288"/>
                  <a:pt x="72672" y="29928"/>
                  <a:pt x="57150" y="42863"/>
                </a:cubicBezTo>
                <a:cubicBezTo>
                  <a:pt x="43958" y="53856"/>
                  <a:pt x="25014" y="58029"/>
                  <a:pt x="14287" y="71438"/>
                </a:cubicBezTo>
                <a:cubicBezTo>
                  <a:pt x="4879" y="83198"/>
                  <a:pt x="4762" y="100013"/>
                  <a:pt x="0" y="114300"/>
                </a:cubicBezTo>
                <a:cubicBezTo>
                  <a:pt x="4762" y="171450"/>
                  <a:pt x="-2578" y="230938"/>
                  <a:pt x="14287" y="285750"/>
                </a:cubicBezTo>
                <a:cubicBezTo>
                  <a:pt x="18716" y="300145"/>
                  <a:pt x="42382" y="297084"/>
                  <a:pt x="57150" y="300038"/>
                </a:cubicBezTo>
                <a:cubicBezTo>
                  <a:pt x="90172" y="306642"/>
                  <a:pt x="123825" y="309563"/>
                  <a:pt x="157162" y="314325"/>
                </a:cubicBezTo>
                <a:cubicBezTo>
                  <a:pt x="176212" y="323850"/>
                  <a:pt x="194537" y="334990"/>
                  <a:pt x="214312" y="342900"/>
                </a:cubicBezTo>
                <a:cubicBezTo>
                  <a:pt x="242278" y="354087"/>
                  <a:pt x="300037" y="371475"/>
                  <a:pt x="300037" y="371475"/>
                </a:cubicBezTo>
                <a:cubicBezTo>
                  <a:pt x="321262" y="387394"/>
                  <a:pt x="373185" y="427988"/>
                  <a:pt x="400050" y="442913"/>
                </a:cubicBezTo>
                <a:cubicBezTo>
                  <a:pt x="474444" y="484243"/>
                  <a:pt x="467158" y="479569"/>
                  <a:pt x="528637" y="500063"/>
                </a:cubicBezTo>
                <a:cubicBezTo>
                  <a:pt x="604837" y="490538"/>
                  <a:pt x="684822" y="497046"/>
                  <a:pt x="757237" y="471488"/>
                </a:cubicBezTo>
                <a:cubicBezTo>
                  <a:pt x="775754" y="464953"/>
                  <a:pt x="766131" y="433219"/>
                  <a:pt x="771525" y="414338"/>
                </a:cubicBezTo>
                <a:cubicBezTo>
                  <a:pt x="785541" y="365280"/>
                  <a:pt x="788984" y="365131"/>
                  <a:pt x="814387" y="314325"/>
                </a:cubicBezTo>
                <a:cubicBezTo>
                  <a:pt x="827842" y="247053"/>
                  <a:pt x="851235" y="166339"/>
                  <a:pt x="814387" y="100013"/>
                </a:cubicBezTo>
                <a:cubicBezTo>
                  <a:pt x="804851" y="82848"/>
                  <a:pt x="757237" y="114300"/>
                  <a:pt x="757237" y="114300"/>
                </a:cubicBezTo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C8425D8-747D-7C8D-3352-81D0043105D7}"/>
              </a:ext>
            </a:extLst>
          </p:cNvPr>
          <p:cNvSpPr/>
          <p:nvPr/>
        </p:nvSpPr>
        <p:spPr>
          <a:xfrm>
            <a:off x="10329861" y="3914777"/>
            <a:ext cx="285750" cy="671511"/>
          </a:xfrm>
          <a:prstGeom prst="ellipse">
            <a:avLst/>
          </a:prstGeom>
          <a:solidFill>
            <a:srgbClr val="FDFEF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FCEDED4-9288-BD8E-7F40-7232C28EEA14}"/>
              </a:ext>
            </a:extLst>
          </p:cNvPr>
          <p:cNvSpPr/>
          <p:nvPr/>
        </p:nvSpPr>
        <p:spPr>
          <a:xfrm>
            <a:off x="10853738" y="3910010"/>
            <a:ext cx="285750" cy="671511"/>
          </a:xfrm>
          <a:prstGeom prst="ellipse">
            <a:avLst/>
          </a:prstGeom>
          <a:solidFill>
            <a:srgbClr val="FDFEF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E970E01-95C3-2127-3E13-FA3A8F30E4F5}"/>
              </a:ext>
            </a:extLst>
          </p:cNvPr>
          <p:cNvSpPr/>
          <p:nvPr/>
        </p:nvSpPr>
        <p:spPr>
          <a:xfrm>
            <a:off x="10372735" y="4129082"/>
            <a:ext cx="214312" cy="295271"/>
          </a:xfrm>
          <a:prstGeom prst="ellipse">
            <a:avLst/>
          </a:prstGeom>
          <a:solidFill>
            <a:srgbClr val="009ED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7FC9B5-494F-2A3A-1086-37DA90B8730D}"/>
              </a:ext>
            </a:extLst>
          </p:cNvPr>
          <p:cNvSpPr/>
          <p:nvPr/>
        </p:nvSpPr>
        <p:spPr>
          <a:xfrm>
            <a:off x="10896606" y="4124322"/>
            <a:ext cx="214312" cy="295271"/>
          </a:xfrm>
          <a:prstGeom prst="ellipse">
            <a:avLst/>
          </a:prstGeom>
          <a:solidFill>
            <a:srgbClr val="009ED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8434A8C-6355-47C0-2113-A20AC4489877}"/>
              </a:ext>
            </a:extLst>
          </p:cNvPr>
          <p:cNvSpPr/>
          <p:nvPr/>
        </p:nvSpPr>
        <p:spPr>
          <a:xfrm>
            <a:off x="9558338" y="3655768"/>
            <a:ext cx="914400" cy="2344982"/>
          </a:xfrm>
          <a:custGeom>
            <a:avLst/>
            <a:gdLst>
              <a:gd name="connsiteX0" fmla="*/ 885825 w 914400"/>
              <a:gd name="connsiteY0" fmla="*/ 2116382 h 2344982"/>
              <a:gd name="connsiteX1" fmla="*/ 885825 w 914400"/>
              <a:gd name="connsiteY1" fmla="*/ 2116382 h 2344982"/>
              <a:gd name="connsiteX2" fmla="*/ 571500 w 914400"/>
              <a:gd name="connsiteY2" fmla="*/ 2087807 h 2344982"/>
              <a:gd name="connsiteX3" fmla="*/ 457200 w 914400"/>
              <a:gd name="connsiteY3" fmla="*/ 2030657 h 2344982"/>
              <a:gd name="connsiteX4" fmla="*/ 442913 w 914400"/>
              <a:gd name="connsiteY4" fmla="*/ 1859207 h 2344982"/>
              <a:gd name="connsiteX5" fmla="*/ 357188 w 914400"/>
              <a:gd name="connsiteY5" fmla="*/ 1659182 h 2344982"/>
              <a:gd name="connsiteX6" fmla="*/ 328613 w 914400"/>
              <a:gd name="connsiteY6" fmla="*/ 1544882 h 2344982"/>
              <a:gd name="connsiteX7" fmla="*/ 300038 w 914400"/>
              <a:gd name="connsiteY7" fmla="*/ 1430582 h 2344982"/>
              <a:gd name="connsiteX8" fmla="*/ 257175 w 914400"/>
              <a:gd name="connsiteY8" fmla="*/ 801932 h 2344982"/>
              <a:gd name="connsiteX9" fmla="*/ 271463 w 914400"/>
              <a:gd name="connsiteY9" fmla="*/ 673345 h 2344982"/>
              <a:gd name="connsiteX10" fmla="*/ 257175 w 914400"/>
              <a:gd name="connsiteY10" fmla="*/ 187570 h 2344982"/>
              <a:gd name="connsiteX11" fmla="*/ 200025 w 914400"/>
              <a:gd name="connsiteY11" fmla="*/ 16120 h 2344982"/>
              <a:gd name="connsiteX12" fmla="*/ 142875 w 914400"/>
              <a:gd name="connsiteY12" fmla="*/ 116132 h 2344982"/>
              <a:gd name="connsiteX13" fmla="*/ 100013 w 914400"/>
              <a:gd name="connsiteY13" fmla="*/ 187570 h 2344982"/>
              <a:gd name="connsiteX14" fmla="*/ 71438 w 914400"/>
              <a:gd name="connsiteY14" fmla="*/ 230432 h 2344982"/>
              <a:gd name="connsiteX15" fmla="*/ 28575 w 914400"/>
              <a:gd name="connsiteY15" fmla="*/ 359020 h 2344982"/>
              <a:gd name="connsiteX16" fmla="*/ 0 w 914400"/>
              <a:gd name="connsiteY16" fmla="*/ 487607 h 2344982"/>
              <a:gd name="connsiteX17" fmla="*/ 28575 w 914400"/>
              <a:gd name="connsiteY17" fmla="*/ 844795 h 2344982"/>
              <a:gd name="connsiteX18" fmla="*/ 57150 w 914400"/>
              <a:gd name="connsiteY18" fmla="*/ 930520 h 2344982"/>
              <a:gd name="connsiteX19" fmla="*/ 71438 w 914400"/>
              <a:gd name="connsiteY19" fmla="*/ 987670 h 2344982"/>
              <a:gd name="connsiteX20" fmla="*/ 85725 w 914400"/>
              <a:gd name="connsiteY20" fmla="*/ 1059107 h 2344982"/>
              <a:gd name="connsiteX21" fmla="*/ 114300 w 914400"/>
              <a:gd name="connsiteY21" fmla="*/ 1101970 h 2344982"/>
              <a:gd name="connsiteX22" fmla="*/ 128588 w 914400"/>
              <a:gd name="connsiteY22" fmla="*/ 1173407 h 2344982"/>
              <a:gd name="connsiteX23" fmla="*/ 142875 w 914400"/>
              <a:gd name="connsiteY23" fmla="*/ 1230557 h 2344982"/>
              <a:gd name="connsiteX24" fmla="*/ 157163 w 914400"/>
              <a:gd name="connsiteY24" fmla="*/ 1730620 h 2344982"/>
              <a:gd name="connsiteX25" fmla="*/ 171450 w 914400"/>
              <a:gd name="connsiteY25" fmla="*/ 1959220 h 2344982"/>
              <a:gd name="connsiteX26" fmla="*/ 200025 w 914400"/>
              <a:gd name="connsiteY26" fmla="*/ 2102095 h 2344982"/>
              <a:gd name="connsiteX27" fmla="*/ 257175 w 914400"/>
              <a:gd name="connsiteY27" fmla="*/ 2144957 h 2344982"/>
              <a:gd name="connsiteX28" fmla="*/ 314325 w 914400"/>
              <a:gd name="connsiteY28" fmla="*/ 2202107 h 2344982"/>
              <a:gd name="connsiteX29" fmla="*/ 414338 w 914400"/>
              <a:gd name="connsiteY29" fmla="*/ 2230682 h 2344982"/>
              <a:gd name="connsiteX30" fmla="*/ 471488 w 914400"/>
              <a:gd name="connsiteY30" fmla="*/ 2259257 h 2344982"/>
              <a:gd name="connsiteX31" fmla="*/ 528638 w 914400"/>
              <a:gd name="connsiteY31" fmla="*/ 2302120 h 2344982"/>
              <a:gd name="connsiteX32" fmla="*/ 585788 w 914400"/>
              <a:gd name="connsiteY32" fmla="*/ 2316407 h 2344982"/>
              <a:gd name="connsiteX33" fmla="*/ 771525 w 914400"/>
              <a:gd name="connsiteY33" fmla="*/ 2344982 h 2344982"/>
              <a:gd name="connsiteX34" fmla="*/ 871538 w 914400"/>
              <a:gd name="connsiteY34" fmla="*/ 2330695 h 2344982"/>
              <a:gd name="connsiteX35" fmla="*/ 900113 w 914400"/>
              <a:gd name="connsiteY35" fmla="*/ 2244970 h 2344982"/>
              <a:gd name="connsiteX36" fmla="*/ 914400 w 914400"/>
              <a:gd name="connsiteY36" fmla="*/ 2202107 h 2344982"/>
              <a:gd name="connsiteX37" fmla="*/ 828675 w 914400"/>
              <a:gd name="connsiteY37" fmla="*/ 2144957 h 2344982"/>
              <a:gd name="connsiteX38" fmla="*/ 814388 w 914400"/>
              <a:gd name="connsiteY38" fmla="*/ 2102095 h 2344982"/>
              <a:gd name="connsiteX39" fmla="*/ 814388 w 914400"/>
              <a:gd name="connsiteY39" fmla="*/ 2102095 h 2344982"/>
              <a:gd name="connsiteX40" fmla="*/ 814388 w 914400"/>
              <a:gd name="connsiteY40" fmla="*/ 2102095 h 2344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14400" h="2344982">
                <a:moveTo>
                  <a:pt x="885825" y="2116382"/>
                </a:moveTo>
                <a:lnTo>
                  <a:pt x="885825" y="2116382"/>
                </a:lnTo>
                <a:cubicBezTo>
                  <a:pt x="781050" y="2106857"/>
                  <a:pt x="674664" y="2108440"/>
                  <a:pt x="571500" y="2087807"/>
                </a:cubicBezTo>
                <a:cubicBezTo>
                  <a:pt x="529730" y="2079453"/>
                  <a:pt x="478084" y="2067784"/>
                  <a:pt x="457200" y="2030657"/>
                </a:cubicBezTo>
                <a:cubicBezTo>
                  <a:pt x="429085" y="1980674"/>
                  <a:pt x="457822" y="1914583"/>
                  <a:pt x="442913" y="1859207"/>
                </a:cubicBezTo>
                <a:cubicBezTo>
                  <a:pt x="424055" y="1789161"/>
                  <a:pt x="374782" y="1729556"/>
                  <a:pt x="357188" y="1659182"/>
                </a:cubicBezTo>
                <a:lnTo>
                  <a:pt x="328613" y="1544882"/>
                </a:lnTo>
                <a:lnTo>
                  <a:pt x="300038" y="1430582"/>
                </a:lnTo>
                <a:cubicBezTo>
                  <a:pt x="276906" y="1199271"/>
                  <a:pt x="263833" y="1088215"/>
                  <a:pt x="257175" y="801932"/>
                </a:cubicBezTo>
                <a:cubicBezTo>
                  <a:pt x="256172" y="758818"/>
                  <a:pt x="266700" y="716207"/>
                  <a:pt x="271463" y="673345"/>
                </a:cubicBezTo>
                <a:cubicBezTo>
                  <a:pt x="266700" y="511420"/>
                  <a:pt x="264062" y="349419"/>
                  <a:pt x="257175" y="187570"/>
                </a:cubicBezTo>
                <a:cubicBezTo>
                  <a:pt x="248536" y="-15452"/>
                  <a:pt x="300147" y="-17255"/>
                  <a:pt x="200025" y="16120"/>
                </a:cubicBezTo>
                <a:cubicBezTo>
                  <a:pt x="96386" y="154307"/>
                  <a:pt x="197417" y="7047"/>
                  <a:pt x="142875" y="116132"/>
                </a:cubicBezTo>
                <a:cubicBezTo>
                  <a:pt x="130456" y="140970"/>
                  <a:pt x="114731" y="164021"/>
                  <a:pt x="100013" y="187570"/>
                </a:cubicBezTo>
                <a:cubicBezTo>
                  <a:pt x="90912" y="202131"/>
                  <a:pt x="79117" y="215074"/>
                  <a:pt x="71438" y="230432"/>
                </a:cubicBezTo>
                <a:cubicBezTo>
                  <a:pt x="38600" y="296108"/>
                  <a:pt x="46764" y="295360"/>
                  <a:pt x="28575" y="359020"/>
                </a:cubicBezTo>
                <a:cubicBezTo>
                  <a:pt x="438" y="457498"/>
                  <a:pt x="25784" y="332910"/>
                  <a:pt x="0" y="487607"/>
                </a:cubicBezTo>
                <a:cubicBezTo>
                  <a:pt x="3638" y="556729"/>
                  <a:pt x="3283" y="743627"/>
                  <a:pt x="28575" y="844795"/>
                </a:cubicBezTo>
                <a:cubicBezTo>
                  <a:pt x="35880" y="874016"/>
                  <a:pt x="49844" y="901299"/>
                  <a:pt x="57150" y="930520"/>
                </a:cubicBezTo>
                <a:cubicBezTo>
                  <a:pt x="61913" y="949570"/>
                  <a:pt x="67178" y="968501"/>
                  <a:pt x="71438" y="987670"/>
                </a:cubicBezTo>
                <a:cubicBezTo>
                  <a:pt x="76706" y="1011376"/>
                  <a:pt x="77198" y="1036369"/>
                  <a:pt x="85725" y="1059107"/>
                </a:cubicBezTo>
                <a:cubicBezTo>
                  <a:pt x="91754" y="1075185"/>
                  <a:pt x="104775" y="1087682"/>
                  <a:pt x="114300" y="1101970"/>
                </a:cubicBezTo>
                <a:cubicBezTo>
                  <a:pt x="119063" y="1125782"/>
                  <a:pt x="123320" y="1149701"/>
                  <a:pt x="128588" y="1173407"/>
                </a:cubicBezTo>
                <a:cubicBezTo>
                  <a:pt x="132848" y="1192576"/>
                  <a:pt x="141869" y="1210947"/>
                  <a:pt x="142875" y="1230557"/>
                </a:cubicBezTo>
                <a:cubicBezTo>
                  <a:pt x="151415" y="1397094"/>
                  <a:pt x="150629" y="1563992"/>
                  <a:pt x="157163" y="1730620"/>
                </a:cubicBezTo>
                <a:cubicBezTo>
                  <a:pt x="160155" y="1806910"/>
                  <a:pt x="162699" y="1883375"/>
                  <a:pt x="171450" y="1959220"/>
                </a:cubicBezTo>
                <a:cubicBezTo>
                  <a:pt x="177017" y="2007468"/>
                  <a:pt x="161170" y="2072954"/>
                  <a:pt x="200025" y="2102095"/>
                </a:cubicBezTo>
                <a:cubicBezTo>
                  <a:pt x="219075" y="2116382"/>
                  <a:pt x="239254" y="2129276"/>
                  <a:pt x="257175" y="2144957"/>
                </a:cubicBezTo>
                <a:cubicBezTo>
                  <a:pt x="277450" y="2162698"/>
                  <a:pt x="292402" y="2186448"/>
                  <a:pt x="314325" y="2202107"/>
                </a:cubicBezTo>
                <a:cubicBezTo>
                  <a:pt x="325364" y="2209992"/>
                  <a:pt x="408358" y="2229187"/>
                  <a:pt x="414338" y="2230682"/>
                </a:cubicBezTo>
                <a:cubicBezTo>
                  <a:pt x="433388" y="2240207"/>
                  <a:pt x="453427" y="2247969"/>
                  <a:pt x="471488" y="2259257"/>
                </a:cubicBezTo>
                <a:cubicBezTo>
                  <a:pt x="491681" y="2271878"/>
                  <a:pt x="507339" y="2291471"/>
                  <a:pt x="528638" y="2302120"/>
                </a:cubicBezTo>
                <a:cubicBezTo>
                  <a:pt x="546201" y="2310902"/>
                  <a:pt x="566907" y="2311012"/>
                  <a:pt x="585788" y="2316407"/>
                </a:cubicBezTo>
                <a:cubicBezTo>
                  <a:pt x="696695" y="2348095"/>
                  <a:pt x="541716" y="2322002"/>
                  <a:pt x="771525" y="2344982"/>
                </a:cubicBezTo>
                <a:cubicBezTo>
                  <a:pt x="804863" y="2340220"/>
                  <a:pt x="844956" y="2351370"/>
                  <a:pt x="871538" y="2330695"/>
                </a:cubicBezTo>
                <a:cubicBezTo>
                  <a:pt x="895314" y="2312203"/>
                  <a:pt x="890588" y="2273545"/>
                  <a:pt x="900113" y="2244970"/>
                </a:cubicBezTo>
                <a:lnTo>
                  <a:pt x="914400" y="2202107"/>
                </a:lnTo>
                <a:cubicBezTo>
                  <a:pt x="885825" y="2183057"/>
                  <a:pt x="839535" y="2177538"/>
                  <a:pt x="828675" y="2144957"/>
                </a:cubicBezTo>
                <a:lnTo>
                  <a:pt x="814388" y="2102095"/>
                </a:lnTo>
                <a:lnTo>
                  <a:pt x="814388" y="2102095"/>
                </a:lnTo>
                <a:lnTo>
                  <a:pt x="814388" y="2102095"/>
                </a:lnTo>
              </a:path>
            </a:pathLst>
          </a:custGeom>
          <a:solidFill>
            <a:srgbClr val="C88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lowchart: Delay 13">
            <a:extLst>
              <a:ext uri="{FF2B5EF4-FFF2-40B4-BE49-F238E27FC236}">
                <a16:creationId xmlns:a16="http://schemas.microsoft.com/office/drawing/2014/main" id="{CBB43936-5ABC-6CC2-FE8D-2C6BDE0F1196}"/>
              </a:ext>
            </a:extLst>
          </p:cNvPr>
          <p:cNvSpPr/>
          <p:nvPr/>
        </p:nvSpPr>
        <p:spPr>
          <a:xfrm rot="15498973">
            <a:off x="9754081" y="897537"/>
            <a:ext cx="495832" cy="3926352"/>
          </a:xfrm>
          <a:prstGeom prst="flowChartDelay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7EA2BE-3077-8FED-A512-D5CCEECF29A2}"/>
              </a:ext>
            </a:extLst>
          </p:cNvPr>
          <p:cNvSpPr/>
          <p:nvPr/>
        </p:nvSpPr>
        <p:spPr>
          <a:xfrm rot="1340360">
            <a:off x="9829793" y="2943223"/>
            <a:ext cx="214315" cy="96678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4618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5FD72-9FDD-580B-9B4A-65ADE6483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365125"/>
            <a:ext cx="12020550" cy="1325563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en-GB" b="1" dirty="0">
                <a:latin typeface="+mn-lt"/>
              </a:rPr>
              <a:t>Howler Monkey Sound: the loudest monkey!!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DB30C-4C64-4C99-B490-DB40E28A8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https://soundcloud.com/georgevlad/dawn-costa-rica-jungle-howler-monkey</a:t>
            </a:r>
            <a:r>
              <a:rPr lang="en-GB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646066-51E0-CB7B-3362-62237169A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8832" y="2743196"/>
            <a:ext cx="7162800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5238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916FD-A20A-E76C-A49B-4CD5C5FE5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2785" y="365125"/>
            <a:ext cx="5476875" cy="1325563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en-GB" sz="8000" b="1" dirty="0">
                <a:latin typeface="+mn-lt"/>
              </a:rPr>
              <a:t>INSECTS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8ACD3-4F77-80BA-B74D-C2AB7A9943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 descr="Fighting the World's Deadliest Animal | Global Health | CDC">
            <a:extLst>
              <a:ext uri="{FF2B5EF4-FFF2-40B4-BE49-F238E27FC236}">
                <a16:creationId xmlns:a16="http://schemas.microsoft.com/office/drawing/2014/main" id="{7A767343-5462-DD61-E432-74F50613F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2025650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6852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A4988-CB62-AB9B-EB7D-43916BF7C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93BFB-DC2B-65A1-70A1-76E9F52C3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0B813B-ABEB-6BD8-90E6-9C64D2772D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11" t="32084" r="1598"/>
          <a:stretch/>
        </p:blipFill>
        <p:spPr>
          <a:xfrm>
            <a:off x="4057655" y="0"/>
            <a:ext cx="8129587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11859F-50DF-63F7-438E-8DAA5426C5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326" t="3750" r="5013" b="73380"/>
          <a:stretch/>
        </p:blipFill>
        <p:spPr>
          <a:xfrm>
            <a:off x="7" y="4260063"/>
            <a:ext cx="4786309" cy="179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7961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876BE-20E9-B165-0E6D-C8B2B3BCB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082"/>
            <a:ext cx="10515600" cy="1325563"/>
          </a:xfrm>
          <a:solidFill>
            <a:schemeClr val="bg2"/>
          </a:solidFill>
        </p:spPr>
        <p:txBody>
          <a:bodyPr>
            <a:normAutofit/>
          </a:bodyPr>
          <a:lstStyle/>
          <a:p>
            <a:pPr algn="ctr"/>
            <a:r>
              <a:rPr lang="en-GB" sz="6600" b="1" dirty="0">
                <a:latin typeface="+mn-lt"/>
              </a:rPr>
              <a:t>DUNG BEETLES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81B41-6E70-5A00-9BF3-09769778B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 descr="The Dung Beetles (Coleoptera: Scarabaeidae and Hydrophilidae) of Ayrshire,  Scotland, featured Bulletin article - Amateur Entomologists' Society (AES)">
            <a:extLst>
              <a:ext uri="{FF2B5EF4-FFF2-40B4-BE49-F238E27FC236}">
                <a16:creationId xmlns:a16="http://schemas.microsoft.com/office/drawing/2014/main" id="{C6A5F1B6-609E-13BC-7E74-98748DB11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44" y="1450801"/>
            <a:ext cx="7407122" cy="540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1885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ADD58-F1DD-D136-416A-CC6B757E1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9CBCF-F10F-9636-DBEC-DECAE7C70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4B58EA-5336-E843-7F3D-8B96F16DA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83133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8C63F3-74D1-A469-AFA0-29EA394D13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009" r="10464" b="11667"/>
          <a:stretch/>
        </p:blipFill>
        <p:spPr>
          <a:xfrm>
            <a:off x="6691252" y="1253331"/>
            <a:ext cx="550074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174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21ED3-04DF-15B8-34A4-7D4024EC7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F76B2-F563-A17F-2EA3-3DFDD3743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 descr="Scarab Beetles - Canadian Museum of Nature">
            <a:extLst>
              <a:ext uri="{FF2B5EF4-FFF2-40B4-BE49-F238E27FC236}">
                <a16:creationId xmlns:a16="http://schemas.microsoft.com/office/drawing/2014/main" id="{A61ED9E5-6706-3908-CD20-BF8BD12B22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r="3204"/>
          <a:stretch/>
        </p:blipFill>
        <p:spPr bwMode="auto">
          <a:xfrm>
            <a:off x="4972" y="446487"/>
            <a:ext cx="12187028" cy="588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5172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BDE8F-5597-0C2E-F4EA-4880AD13E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0F2FB-7DD6-2ABB-E2E9-9EC7A33C2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 descr="Ancient Egyptian Scarabs: 6 Reasons This Beetle is Pure Magic —  Alchemessence™">
            <a:extLst>
              <a:ext uri="{FF2B5EF4-FFF2-40B4-BE49-F238E27FC236}">
                <a16:creationId xmlns:a16="http://schemas.microsoft.com/office/drawing/2014/main" id="{042C40D6-FBF4-E995-9777-3E869BE1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12172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0815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6DDF8-72B7-A308-5EFE-094F1EC4B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B9BA8-F7DD-F0CF-C1E8-A813E7533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A20008-2185-4CFF-7D89-CCCA313CC9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82" t="2431" r="7698" b="41250"/>
          <a:stretch/>
        </p:blipFill>
        <p:spPr>
          <a:xfrm>
            <a:off x="842971" y="59232"/>
            <a:ext cx="10638267" cy="679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012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25C87-C27C-0514-51EF-A7ACDAAC1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205663" cy="132556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GB" sz="9600" b="1" dirty="0">
                <a:latin typeface="+mn-lt"/>
              </a:rPr>
              <a:t>But hold on…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54C81-6B1C-AD09-5616-66F443000B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57349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A6FA5-9FC2-B353-81CA-16ED797FC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F6821-BB7E-D9A2-97F7-3EFC8C16A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205663" cy="132556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GB" sz="9600" b="1" dirty="0">
                <a:latin typeface="+mn-lt"/>
              </a:rPr>
              <a:t>But hold on…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7A2FE-F3EF-4435-2C07-B68B9A0C5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49265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C85DC2-3DAE-A114-3628-9CEDD86039B0}"/>
              </a:ext>
            </a:extLst>
          </p:cNvPr>
          <p:cNvSpPr txBox="1"/>
          <p:nvPr/>
        </p:nvSpPr>
        <p:spPr>
          <a:xfrm>
            <a:off x="899656" y="2642716"/>
            <a:ext cx="10397612" cy="2862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THERE IS A RAINFOREST MUCH CLOSER TO CRAIGIEBARNS PRIMARY SCHOOL…</a:t>
            </a:r>
          </a:p>
        </p:txBody>
      </p:sp>
    </p:spTree>
    <p:extLst>
      <p:ext uri="{BB962C8B-B14F-4D97-AF65-F5344CB8AC3E}">
        <p14:creationId xmlns:p14="http://schemas.microsoft.com/office/powerpoint/2010/main" val="1532440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959A3-16B3-9D58-900E-C1DAEB9DC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491288" cy="1325563"/>
          </a:xfrm>
          <a:solidFill>
            <a:schemeClr val="accent2"/>
          </a:solidFill>
          <a:effectLst>
            <a:softEdge rad="317500"/>
          </a:effectLst>
        </p:spPr>
        <p:txBody>
          <a:bodyPr>
            <a:normAutofit/>
          </a:bodyPr>
          <a:lstStyle/>
          <a:p>
            <a:r>
              <a:rPr lang="en-GB" sz="7200" b="1" dirty="0">
                <a:latin typeface="+mn-lt"/>
              </a:rPr>
              <a:t>Where is it?????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75BD6-240F-0BB2-E389-8D6A43978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8558" y="2282829"/>
            <a:ext cx="8305800" cy="946150"/>
          </a:xfrm>
          <a:solidFill>
            <a:schemeClr val="accent2"/>
          </a:solidFill>
          <a:effectLst>
            <a:softEdge rad="76200"/>
          </a:effectLst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7200" b="1" dirty="0"/>
              <a:t>Is it near here????????</a:t>
            </a:r>
          </a:p>
        </p:txBody>
      </p:sp>
    </p:spTree>
    <p:extLst>
      <p:ext uri="{BB962C8B-B14F-4D97-AF65-F5344CB8AC3E}">
        <p14:creationId xmlns:p14="http://schemas.microsoft.com/office/powerpoint/2010/main" val="35896338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3889B-6C2C-46A3-B718-471EEC027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58EDA-1684-918D-191F-275D99881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F2E62-EC24-C68E-DB6F-EE4C578AD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Rainforest: Mission: Biomes">
            <a:extLst>
              <a:ext uri="{FF2B5EF4-FFF2-40B4-BE49-F238E27FC236}">
                <a16:creationId xmlns:a16="http://schemas.microsoft.com/office/drawing/2014/main" id="{3F7BA54E-1A2C-802F-9959-1EC23F4A5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546047"/>
            <a:ext cx="11487150" cy="577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204DC895-1761-0FBA-02FD-2202A95D1BEF}"/>
              </a:ext>
            </a:extLst>
          </p:cNvPr>
          <p:cNvSpPr/>
          <p:nvPr/>
        </p:nvSpPr>
        <p:spPr>
          <a:xfrm rot="15453869">
            <a:off x="5638804" y="1443049"/>
            <a:ext cx="204788" cy="428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38A438-5A3F-8480-D1F2-43F713A471C3}"/>
              </a:ext>
            </a:extLst>
          </p:cNvPr>
          <p:cNvSpPr txBox="1"/>
          <p:nvPr/>
        </p:nvSpPr>
        <p:spPr>
          <a:xfrm>
            <a:off x="3199534" y="1425568"/>
            <a:ext cx="241732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/>
              <a:t>CRAIGIEBARNS</a:t>
            </a:r>
          </a:p>
          <a:p>
            <a:pPr algn="ctr"/>
            <a:r>
              <a:rPr lang="en-GB" sz="2800" b="1" dirty="0"/>
              <a:t>PRIMARY</a:t>
            </a:r>
          </a:p>
          <a:p>
            <a:pPr algn="ctr"/>
            <a:r>
              <a:rPr lang="en-GB" sz="2800" b="1" dirty="0"/>
              <a:t>SCHOOL!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98BA6E70-3A21-B7A1-D708-032DB254E5FA}"/>
              </a:ext>
            </a:extLst>
          </p:cNvPr>
          <p:cNvSpPr/>
          <p:nvPr/>
        </p:nvSpPr>
        <p:spPr>
          <a:xfrm rot="15453869">
            <a:off x="3482995" y="3224216"/>
            <a:ext cx="401582" cy="89242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8122E1-2DBB-E648-BBCD-7ED9829B7E60}"/>
              </a:ext>
            </a:extLst>
          </p:cNvPr>
          <p:cNvSpPr txBox="1"/>
          <p:nvPr/>
        </p:nvSpPr>
        <p:spPr>
          <a:xfrm>
            <a:off x="1415538" y="3770424"/>
            <a:ext cx="23280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/>
              <a:t>AMAZON</a:t>
            </a:r>
          </a:p>
          <a:p>
            <a:pPr algn="ctr"/>
            <a:r>
              <a:rPr lang="en-GB" sz="3200" b="1" dirty="0"/>
              <a:t>RAINFOREST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A2CF9FA9-07AF-2CC5-3AB9-C57B86EF4B7E}"/>
              </a:ext>
            </a:extLst>
          </p:cNvPr>
          <p:cNvSpPr/>
          <p:nvPr/>
        </p:nvSpPr>
        <p:spPr>
          <a:xfrm rot="2777339">
            <a:off x="6043605" y="1085855"/>
            <a:ext cx="242887" cy="55395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0A86DC-2DBB-1A0E-F510-1DBBC771151A}"/>
              </a:ext>
            </a:extLst>
          </p:cNvPr>
          <p:cNvSpPr txBox="1"/>
          <p:nvPr/>
        </p:nvSpPr>
        <p:spPr>
          <a:xfrm>
            <a:off x="6300784" y="800097"/>
            <a:ext cx="4828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CALEDONIAN RAINFOREST!</a:t>
            </a:r>
          </a:p>
        </p:txBody>
      </p:sp>
    </p:spTree>
    <p:extLst>
      <p:ext uri="{BB962C8B-B14F-4D97-AF65-F5344CB8AC3E}">
        <p14:creationId xmlns:p14="http://schemas.microsoft.com/office/powerpoint/2010/main" val="38783994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EB9D1-106A-CAD7-527E-7989EB0F5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756F0F7-6EA0-7345-AF91-1C267F4DDA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3289" y="106631"/>
            <a:ext cx="4543424" cy="6670573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581D01E9-FCCF-2ACA-785E-0B20B4930354}"/>
              </a:ext>
            </a:extLst>
          </p:cNvPr>
          <p:cNvSpPr/>
          <p:nvPr/>
        </p:nvSpPr>
        <p:spPr>
          <a:xfrm rot="10800000">
            <a:off x="6286492" y="4071938"/>
            <a:ext cx="2157420" cy="65722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D35FAE-54E8-53CE-9661-81724837895F}"/>
              </a:ext>
            </a:extLst>
          </p:cNvPr>
          <p:cNvSpPr txBox="1"/>
          <p:nvPr/>
        </p:nvSpPr>
        <p:spPr>
          <a:xfrm>
            <a:off x="8429619" y="3757609"/>
            <a:ext cx="3464583" cy="13542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  <a:p>
            <a:pPr algn="ctr"/>
            <a:r>
              <a:rPr lang="en-GB" sz="3200" b="1" dirty="0"/>
              <a:t>CRAIGIEBARNS</a:t>
            </a:r>
          </a:p>
          <a:p>
            <a:pPr algn="ctr"/>
            <a:r>
              <a:rPr lang="en-GB" sz="3200" b="1" dirty="0"/>
              <a:t>PRIMARY SCHOOL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316F91F8-D0D4-3884-7813-9B31F96001E8}"/>
              </a:ext>
            </a:extLst>
          </p:cNvPr>
          <p:cNvSpPr/>
          <p:nvPr/>
        </p:nvSpPr>
        <p:spPr>
          <a:xfrm rot="1737208">
            <a:off x="2192994" y="3071819"/>
            <a:ext cx="3922061" cy="5286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203F3D-A3F2-CB72-CB77-E6827B79C83B}"/>
              </a:ext>
            </a:extLst>
          </p:cNvPr>
          <p:cNvSpPr txBox="1"/>
          <p:nvPr/>
        </p:nvSpPr>
        <p:spPr>
          <a:xfrm>
            <a:off x="28568" y="2319344"/>
            <a:ext cx="3372434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THE </a:t>
            </a:r>
          </a:p>
          <a:p>
            <a:pPr algn="ctr"/>
            <a:r>
              <a:rPr lang="en-GB" sz="3600" b="1" dirty="0"/>
              <a:t>CALEDONIAN</a:t>
            </a:r>
          </a:p>
          <a:p>
            <a:pPr algn="ctr"/>
            <a:r>
              <a:rPr lang="en-GB" sz="3600" b="1" dirty="0"/>
              <a:t>FOREST </a:t>
            </a:r>
          </a:p>
          <a:p>
            <a:pPr algn="ctr"/>
            <a:r>
              <a:rPr lang="en-GB" sz="3600" b="1" dirty="0"/>
              <a:t>(2 hours away!!)</a:t>
            </a:r>
          </a:p>
        </p:txBody>
      </p:sp>
    </p:spTree>
    <p:extLst>
      <p:ext uri="{BB962C8B-B14F-4D97-AF65-F5344CB8AC3E}">
        <p14:creationId xmlns:p14="http://schemas.microsoft.com/office/powerpoint/2010/main" val="34776647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26BA9-FF6E-443F-FD14-43B591D58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CC441-62DF-13F2-CB81-EFA79C79A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BE4C0C-0162-B824-8717-2B535FCFB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6457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E5564C-9801-D119-EA1A-0CB2C3E13159}"/>
              </a:ext>
            </a:extLst>
          </p:cNvPr>
          <p:cNvSpPr txBox="1"/>
          <p:nvPr/>
        </p:nvSpPr>
        <p:spPr>
          <a:xfrm>
            <a:off x="3317714" y="5438274"/>
            <a:ext cx="5361339" cy="830997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GB" sz="4800" b="1" dirty="0"/>
              <a:t>400 year old trees!!!</a:t>
            </a:r>
          </a:p>
        </p:txBody>
      </p:sp>
    </p:spTree>
    <p:extLst>
      <p:ext uri="{BB962C8B-B14F-4D97-AF65-F5344CB8AC3E}">
        <p14:creationId xmlns:p14="http://schemas.microsoft.com/office/powerpoint/2010/main" val="35508564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B1CD1-11F0-29A5-087A-7EABF7C6E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D65A7-1C5C-07FB-326F-120FA86A06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29C811-9DDD-A985-9A96-064AE5063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587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A3A3-5466-A9D0-B605-5EFD14CA3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6E2B1-F25E-376C-8327-5C0A41247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C2F4AA-9388-1988-AE2A-F3F1E218A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0ACCBA-1516-2578-2086-99F9190DADF5}"/>
              </a:ext>
            </a:extLst>
          </p:cNvPr>
          <p:cNvSpPr txBox="1"/>
          <p:nvPr/>
        </p:nvSpPr>
        <p:spPr>
          <a:xfrm>
            <a:off x="205273" y="102540"/>
            <a:ext cx="4143827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5400" b="1" dirty="0"/>
              <a:t>CAPERCAILLIE</a:t>
            </a:r>
          </a:p>
        </p:txBody>
      </p:sp>
    </p:spTree>
    <p:extLst>
      <p:ext uri="{BB962C8B-B14F-4D97-AF65-F5344CB8AC3E}">
        <p14:creationId xmlns:p14="http://schemas.microsoft.com/office/powerpoint/2010/main" val="38094143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FCEA1-1D05-2BC7-91B8-C9442F818C0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GB" sz="6000" b="1" dirty="0">
                <a:latin typeface="+mn-lt"/>
              </a:rPr>
              <a:t>Crazy Capercaillie!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D5709-4288-C1E1-A37B-02931FECC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46163"/>
          </a:xfrm>
          <a:solidFill>
            <a:schemeClr val="bg1"/>
          </a:solidFill>
        </p:spPr>
        <p:txBody>
          <a:bodyPr/>
          <a:lstStyle/>
          <a:p>
            <a:r>
              <a:rPr lang="en-GB" dirty="0">
                <a:hlinkClick r:id="rId2"/>
              </a:rPr>
              <a:t>capercaillie attacking human - Google Search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57448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736F5-1B97-FB66-4089-B4A68DC5D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E0A7E-9A7C-4FB6-EAA5-3536F7008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Zoo offers 'unique opportunity' to view Scottish wildcats - BBC News">
            <a:extLst>
              <a:ext uri="{FF2B5EF4-FFF2-40B4-BE49-F238E27FC236}">
                <a16:creationId xmlns:a16="http://schemas.microsoft.com/office/drawing/2014/main" id="{F777AC06-104A-50D0-76F4-BB8ABE634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E56FAA-9354-EDDD-3486-D0A1DC850ED9}"/>
              </a:ext>
            </a:extLst>
          </p:cNvPr>
          <p:cNvSpPr txBox="1"/>
          <p:nvPr/>
        </p:nvSpPr>
        <p:spPr>
          <a:xfrm>
            <a:off x="18664" y="5934274"/>
            <a:ext cx="5745291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5400" b="1" dirty="0"/>
              <a:t>SCOTTISH WILDCAT</a:t>
            </a:r>
          </a:p>
        </p:txBody>
      </p:sp>
    </p:spTree>
    <p:extLst>
      <p:ext uri="{BB962C8B-B14F-4D97-AF65-F5344CB8AC3E}">
        <p14:creationId xmlns:p14="http://schemas.microsoft.com/office/powerpoint/2010/main" val="24898288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28CB6-9DF4-5603-7064-BC1DA2290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09C62-46DE-8806-DF52-C7DE253644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8F88DC-9E7E-EF23-1DA3-145667A2DB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474"/>
          <a:stretch/>
        </p:blipFill>
        <p:spPr>
          <a:xfrm>
            <a:off x="4178565" y="-6394"/>
            <a:ext cx="8090589" cy="68643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54638A-BB45-BAC6-7E46-1F7E8DA473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523" r="21318" b="6048"/>
          <a:stretch/>
        </p:blipFill>
        <p:spPr>
          <a:xfrm>
            <a:off x="-2" y="-6394"/>
            <a:ext cx="4371383" cy="68643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4CD316-664A-306E-38FC-78EFD37C4DDE}"/>
              </a:ext>
            </a:extLst>
          </p:cNvPr>
          <p:cNvSpPr txBox="1"/>
          <p:nvPr/>
        </p:nvSpPr>
        <p:spPr>
          <a:xfrm>
            <a:off x="24065" y="-212389"/>
            <a:ext cx="6158161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5400" b="1" dirty="0"/>
              <a:t>SCOTTISH CROSSBILL</a:t>
            </a:r>
          </a:p>
        </p:txBody>
      </p:sp>
    </p:spTree>
    <p:extLst>
      <p:ext uri="{BB962C8B-B14F-4D97-AF65-F5344CB8AC3E}">
        <p14:creationId xmlns:p14="http://schemas.microsoft.com/office/powerpoint/2010/main" val="33768542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790AF-1DC0-A90A-8AF5-76FCA6921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5544" y="165096"/>
            <a:ext cx="7491413" cy="1325563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GB" sz="4800" b="1" dirty="0">
                <a:latin typeface="+mn-lt"/>
              </a:rPr>
              <a:t>Expedition in the rainforest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93823-BBC5-C70C-4BB5-2FE44808C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5596" y="2211391"/>
            <a:ext cx="6677025" cy="4351338"/>
          </a:xfrm>
          <a:solidFill>
            <a:schemeClr val="accent2"/>
          </a:solidFill>
        </p:spPr>
        <p:txBody>
          <a:bodyPr>
            <a:normAutofit fontScale="70000" lnSpcReduction="20000"/>
          </a:bodyPr>
          <a:lstStyle/>
          <a:p>
            <a:r>
              <a:rPr lang="en-GB" sz="5400" b="1" dirty="0"/>
              <a:t>What do you need?</a:t>
            </a:r>
          </a:p>
          <a:p>
            <a:r>
              <a:rPr lang="en-GB" sz="5400" b="1" dirty="0"/>
              <a:t>Water</a:t>
            </a:r>
          </a:p>
          <a:p>
            <a:r>
              <a:rPr lang="en-GB" sz="5400" b="1" dirty="0"/>
              <a:t>Food</a:t>
            </a:r>
          </a:p>
          <a:p>
            <a:r>
              <a:rPr lang="en-GB" sz="5400" b="1" dirty="0"/>
              <a:t>Tent</a:t>
            </a:r>
          </a:p>
          <a:p>
            <a:r>
              <a:rPr lang="en-GB" sz="5400" b="1" dirty="0"/>
              <a:t>Vaccines</a:t>
            </a:r>
          </a:p>
          <a:p>
            <a:r>
              <a:rPr lang="en-GB" sz="5400" b="1" dirty="0"/>
              <a:t>Insect nets</a:t>
            </a:r>
          </a:p>
          <a:p>
            <a:r>
              <a:rPr lang="en-GB" sz="5400" b="1" dirty="0"/>
              <a:t>Big boots</a:t>
            </a:r>
          </a:p>
          <a:p>
            <a:r>
              <a:rPr lang="en-GB" sz="5400" b="1" dirty="0"/>
              <a:t>Long sleeves and trousers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411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6AC92-789D-D8C0-3880-6D877909D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45BD9-3BEA-9CC6-67F6-D548EE4B22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Rainforest: Mission: Biomes">
            <a:extLst>
              <a:ext uri="{FF2B5EF4-FFF2-40B4-BE49-F238E27FC236}">
                <a16:creationId xmlns:a16="http://schemas.microsoft.com/office/drawing/2014/main" id="{B328A157-5ADD-CC82-DFF7-5D7546FA1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560335"/>
            <a:ext cx="11487150" cy="577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2F223177-30BF-92C6-D1D1-28EA17B5BB87}"/>
              </a:ext>
            </a:extLst>
          </p:cNvPr>
          <p:cNvSpPr/>
          <p:nvPr/>
        </p:nvSpPr>
        <p:spPr>
          <a:xfrm rot="15453869">
            <a:off x="5638804" y="1443049"/>
            <a:ext cx="204788" cy="428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A98C03-AC13-B8CC-9CC1-7340122CDDC1}"/>
              </a:ext>
            </a:extLst>
          </p:cNvPr>
          <p:cNvSpPr txBox="1"/>
          <p:nvPr/>
        </p:nvSpPr>
        <p:spPr>
          <a:xfrm>
            <a:off x="3170958" y="1439849"/>
            <a:ext cx="241732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/>
              <a:t>CRAIGIEBARNS</a:t>
            </a:r>
          </a:p>
          <a:p>
            <a:pPr algn="ctr"/>
            <a:r>
              <a:rPr lang="en-GB" sz="2800" b="1" dirty="0"/>
              <a:t>PRIMARY</a:t>
            </a:r>
          </a:p>
          <a:p>
            <a:pPr algn="ctr"/>
            <a:r>
              <a:rPr lang="en-GB" sz="2800" b="1" dirty="0"/>
              <a:t>SCHOOL!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2D3A55D0-FB70-C340-E435-F386291F5ED4}"/>
              </a:ext>
            </a:extLst>
          </p:cNvPr>
          <p:cNvSpPr/>
          <p:nvPr/>
        </p:nvSpPr>
        <p:spPr>
          <a:xfrm rot="15453869">
            <a:off x="3482995" y="3224216"/>
            <a:ext cx="401582" cy="89242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E79577-A7EC-2F00-8905-E5290E3874BE}"/>
              </a:ext>
            </a:extLst>
          </p:cNvPr>
          <p:cNvSpPr txBox="1"/>
          <p:nvPr/>
        </p:nvSpPr>
        <p:spPr>
          <a:xfrm>
            <a:off x="1415529" y="3784712"/>
            <a:ext cx="23280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/>
              <a:t>AMAZON</a:t>
            </a:r>
          </a:p>
          <a:p>
            <a:pPr algn="ctr"/>
            <a:r>
              <a:rPr lang="en-GB" sz="3200" b="1" dirty="0"/>
              <a:t>RAINFOREST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0A517EE-019D-2D67-6D92-669419E0C4E7}"/>
              </a:ext>
            </a:extLst>
          </p:cNvPr>
          <p:cNvSpPr/>
          <p:nvPr/>
        </p:nvSpPr>
        <p:spPr>
          <a:xfrm rot="16200000">
            <a:off x="5100639" y="3414700"/>
            <a:ext cx="900470" cy="2899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9F86A7-05C3-64E5-7CB6-E03B0F05437B}"/>
              </a:ext>
            </a:extLst>
          </p:cNvPr>
          <p:cNvSpPr txBox="1"/>
          <p:nvPr/>
        </p:nvSpPr>
        <p:spPr>
          <a:xfrm>
            <a:off x="4762966" y="3857613"/>
            <a:ext cx="229248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Nearest </a:t>
            </a:r>
          </a:p>
          <a:p>
            <a:r>
              <a:rPr lang="en-GB" sz="2800" b="1" dirty="0"/>
              <a:t>Rainforest</a:t>
            </a:r>
          </a:p>
          <a:p>
            <a:r>
              <a:rPr lang="en-GB" sz="2800" b="1" dirty="0"/>
              <a:t>Senegal</a:t>
            </a:r>
          </a:p>
          <a:p>
            <a:r>
              <a:rPr lang="en-GB" sz="2800" b="1" dirty="0"/>
              <a:t>6000km</a:t>
            </a:r>
          </a:p>
          <a:p>
            <a:r>
              <a:rPr lang="en-GB" sz="2800" b="1" dirty="0"/>
              <a:t>71 hour drive!</a:t>
            </a:r>
          </a:p>
        </p:txBody>
      </p:sp>
    </p:spTree>
    <p:extLst>
      <p:ext uri="{BB962C8B-B14F-4D97-AF65-F5344CB8AC3E}">
        <p14:creationId xmlns:p14="http://schemas.microsoft.com/office/powerpoint/2010/main" val="861211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E148F-E561-DB3F-BD80-FBEA05B48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430" y="1400182"/>
            <a:ext cx="9520233" cy="3876683"/>
          </a:xfr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en-GB" sz="9600" b="1" dirty="0">
                <a:latin typeface="+mn-lt"/>
              </a:rPr>
              <a:t>Why are rainforests so important???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688BB-23F5-2E51-84E8-9E2370175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54305"/>
            <a:ext cx="10515600" cy="4351338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4650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46247-28ED-08B9-3260-37D8884A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8972" y="479429"/>
            <a:ext cx="2651978" cy="132556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4800" b="1" dirty="0">
                <a:solidFill>
                  <a:srgbClr val="00438D"/>
                </a:solidFill>
                <a:latin typeface="+mn-lt"/>
              </a:rPr>
              <a:t>OXYGEN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B8D7E-563A-CB31-B3B0-AA12B5436D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57A46D2-C524-B0A4-90D9-EF84F3DF42BD}"/>
              </a:ext>
            </a:extLst>
          </p:cNvPr>
          <p:cNvSpPr/>
          <p:nvPr/>
        </p:nvSpPr>
        <p:spPr>
          <a:xfrm>
            <a:off x="342889" y="3686164"/>
            <a:ext cx="1557338" cy="1857375"/>
          </a:xfrm>
          <a:custGeom>
            <a:avLst/>
            <a:gdLst>
              <a:gd name="connsiteX0" fmla="*/ 0 w 1557338"/>
              <a:gd name="connsiteY0" fmla="*/ 1857375 h 1857375"/>
              <a:gd name="connsiteX1" fmla="*/ 0 w 1557338"/>
              <a:gd name="connsiteY1" fmla="*/ 1857375 h 1857375"/>
              <a:gd name="connsiteX2" fmla="*/ 85725 w 1557338"/>
              <a:gd name="connsiteY2" fmla="*/ 1743075 h 1857375"/>
              <a:gd name="connsiteX3" fmla="*/ 142875 w 1557338"/>
              <a:gd name="connsiteY3" fmla="*/ 1700212 h 1857375"/>
              <a:gd name="connsiteX4" fmla="*/ 242888 w 1557338"/>
              <a:gd name="connsiteY4" fmla="*/ 1585912 h 1857375"/>
              <a:gd name="connsiteX5" fmla="*/ 328613 w 1557338"/>
              <a:gd name="connsiteY5" fmla="*/ 1485900 h 1857375"/>
              <a:gd name="connsiteX6" fmla="*/ 385763 w 1557338"/>
              <a:gd name="connsiteY6" fmla="*/ 1357312 h 1857375"/>
              <a:gd name="connsiteX7" fmla="*/ 400050 w 1557338"/>
              <a:gd name="connsiteY7" fmla="*/ 1300162 h 1857375"/>
              <a:gd name="connsiteX8" fmla="*/ 428625 w 1557338"/>
              <a:gd name="connsiteY8" fmla="*/ 1214437 h 1857375"/>
              <a:gd name="connsiteX9" fmla="*/ 457200 w 1557338"/>
              <a:gd name="connsiteY9" fmla="*/ 1085850 h 1857375"/>
              <a:gd name="connsiteX10" fmla="*/ 485775 w 1557338"/>
              <a:gd name="connsiteY10" fmla="*/ 1042987 h 1857375"/>
              <a:gd name="connsiteX11" fmla="*/ 514350 w 1557338"/>
              <a:gd name="connsiteY11" fmla="*/ 942975 h 1857375"/>
              <a:gd name="connsiteX12" fmla="*/ 528638 w 1557338"/>
              <a:gd name="connsiteY12" fmla="*/ 900112 h 1857375"/>
              <a:gd name="connsiteX13" fmla="*/ 557213 w 1557338"/>
              <a:gd name="connsiteY13" fmla="*/ 714375 h 1857375"/>
              <a:gd name="connsiteX14" fmla="*/ 571500 w 1557338"/>
              <a:gd name="connsiteY14" fmla="*/ 514350 h 1857375"/>
              <a:gd name="connsiteX15" fmla="*/ 585788 w 1557338"/>
              <a:gd name="connsiteY15" fmla="*/ 471487 h 1857375"/>
              <a:gd name="connsiteX16" fmla="*/ 614363 w 1557338"/>
              <a:gd name="connsiteY16" fmla="*/ 371475 h 1857375"/>
              <a:gd name="connsiteX17" fmla="*/ 657225 w 1557338"/>
              <a:gd name="connsiteY17" fmla="*/ 157162 h 1857375"/>
              <a:gd name="connsiteX18" fmla="*/ 671513 w 1557338"/>
              <a:gd name="connsiteY18" fmla="*/ 71437 h 1857375"/>
              <a:gd name="connsiteX19" fmla="*/ 714375 w 1557338"/>
              <a:gd name="connsiteY19" fmla="*/ 42862 h 1857375"/>
              <a:gd name="connsiteX20" fmla="*/ 828675 w 1557338"/>
              <a:gd name="connsiteY20" fmla="*/ 0 h 1857375"/>
              <a:gd name="connsiteX21" fmla="*/ 1000125 w 1557338"/>
              <a:gd name="connsiteY21" fmla="*/ 71437 h 1857375"/>
              <a:gd name="connsiteX22" fmla="*/ 1071563 w 1557338"/>
              <a:gd name="connsiteY22" fmla="*/ 100012 h 1857375"/>
              <a:gd name="connsiteX23" fmla="*/ 1157288 w 1557338"/>
              <a:gd name="connsiteY23" fmla="*/ 171450 h 1857375"/>
              <a:gd name="connsiteX24" fmla="*/ 1200150 w 1557338"/>
              <a:gd name="connsiteY24" fmla="*/ 185737 h 1857375"/>
              <a:gd name="connsiteX25" fmla="*/ 1185863 w 1557338"/>
              <a:gd name="connsiteY25" fmla="*/ 285750 h 1857375"/>
              <a:gd name="connsiteX26" fmla="*/ 1157288 w 1557338"/>
              <a:gd name="connsiteY26" fmla="*/ 428625 h 1857375"/>
              <a:gd name="connsiteX27" fmla="*/ 1143000 w 1557338"/>
              <a:gd name="connsiteY27" fmla="*/ 485775 h 1857375"/>
              <a:gd name="connsiteX28" fmla="*/ 1157288 w 1557338"/>
              <a:gd name="connsiteY28" fmla="*/ 771525 h 1857375"/>
              <a:gd name="connsiteX29" fmla="*/ 1185863 w 1557338"/>
              <a:gd name="connsiteY29" fmla="*/ 900112 h 1857375"/>
              <a:gd name="connsiteX30" fmla="*/ 1200150 w 1557338"/>
              <a:gd name="connsiteY30" fmla="*/ 1028700 h 1857375"/>
              <a:gd name="connsiteX31" fmla="*/ 1214438 w 1557338"/>
              <a:gd name="connsiteY31" fmla="*/ 1114425 h 1857375"/>
              <a:gd name="connsiteX32" fmla="*/ 1271588 w 1557338"/>
              <a:gd name="connsiteY32" fmla="*/ 1457325 h 1857375"/>
              <a:gd name="connsiteX33" fmla="*/ 1343025 w 1557338"/>
              <a:gd name="connsiteY33" fmla="*/ 1557337 h 1857375"/>
              <a:gd name="connsiteX34" fmla="*/ 1414463 w 1557338"/>
              <a:gd name="connsiteY34" fmla="*/ 1643062 h 1857375"/>
              <a:gd name="connsiteX35" fmla="*/ 1471613 w 1557338"/>
              <a:gd name="connsiteY35" fmla="*/ 1671637 h 1857375"/>
              <a:gd name="connsiteX36" fmla="*/ 1557338 w 1557338"/>
              <a:gd name="connsiteY36" fmla="*/ 1700212 h 1857375"/>
              <a:gd name="connsiteX37" fmla="*/ 1500188 w 1557338"/>
              <a:gd name="connsiteY37" fmla="*/ 1728787 h 1857375"/>
              <a:gd name="connsiteX38" fmla="*/ 928688 w 1557338"/>
              <a:gd name="connsiteY38" fmla="*/ 1728787 h 1857375"/>
              <a:gd name="connsiteX39" fmla="*/ 771525 w 1557338"/>
              <a:gd name="connsiteY39" fmla="*/ 1743075 h 1857375"/>
              <a:gd name="connsiteX40" fmla="*/ 642938 w 1557338"/>
              <a:gd name="connsiteY40" fmla="*/ 1771650 h 1857375"/>
              <a:gd name="connsiteX41" fmla="*/ 514350 w 1557338"/>
              <a:gd name="connsiteY41" fmla="*/ 1800225 h 1857375"/>
              <a:gd name="connsiteX42" fmla="*/ 428625 w 1557338"/>
              <a:gd name="connsiteY42" fmla="*/ 1771650 h 1857375"/>
              <a:gd name="connsiteX43" fmla="*/ 114300 w 1557338"/>
              <a:gd name="connsiteY43" fmla="*/ 1743075 h 1857375"/>
              <a:gd name="connsiteX44" fmla="*/ 85725 w 1557338"/>
              <a:gd name="connsiteY44" fmla="*/ 1700212 h 1857375"/>
              <a:gd name="connsiteX45" fmla="*/ 42863 w 1557338"/>
              <a:gd name="connsiteY45" fmla="*/ 1714500 h 1857375"/>
              <a:gd name="connsiteX46" fmla="*/ 42863 w 1557338"/>
              <a:gd name="connsiteY46" fmla="*/ 1714500 h 1857375"/>
              <a:gd name="connsiteX47" fmla="*/ 42863 w 1557338"/>
              <a:gd name="connsiteY47" fmla="*/ 1714500 h 1857375"/>
              <a:gd name="connsiteX48" fmla="*/ 114300 w 1557338"/>
              <a:gd name="connsiteY48" fmla="*/ 1757362 h 185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557338" h="1857375">
                <a:moveTo>
                  <a:pt x="0" y="1857375"/>
                </a:moveTo>
                <a:lnTo>
                  <a:pt x="0" y="1857375"/>
                </a:lnTo>
                <a:cubicBezTo>
                  <a:pt x="28575" y="1819275"/>
                  <a:pt x="53689" y="1778315"/>
                  <a:pt x="85725" y="1743075"/>
                </a:cubicBezTo>
                <a:cubicBezTo>
                  <a:pt x="101743" y="1725455"/>
                  <a:pt x="124795" y="1715709"/>
                  <a:pt x="142875" y="1700212"/>
                </a:cubicBezTo>
                <a:cubicBezTo>
                  <a:pt x="194521" y="1655945"/>
                  <a:pt x="192405" y="1642705"/>
                  <a:pt x="242888" y="1585912"/>
                </a:cubicBezTo>
                <a:cubicBezTo>
                  <a:pt x="298726" y="1523094"/>
                  <a:pt x="293669" y="1547052"/>
                  <a:pt x="328613" y="1485900"/>
                </a:cubicBezTo>
                <a:cubicBezTo>
                  <a:pt x="348529" y="1451047"/>
                  <a:pt x="373516" y="1394053"/>
                  <a:pt x="385763" y="1357312"/>
                </a:cubicBezTo>
                <a:cubicBezTo>
                  <a:pt x="391972" y="1338683"/>
                  <a:pt x="394408" y="1318970"/>
                  <a:pt x="400050" y="1300162"/>
                </a:cubicBezTo>
                <a:cubicBezTo>
                  <a:pt x="408705" y="1271312"/>
                  <a:pt x="423673" y="1244148"/>
                  <a:pt x="428625" y="1214437"/>
                </a:cubicBezTo>
                <a:cubicBezTo>
                  <a:pt x="434112" y="1181516"/>
                  <a:pt x="439615" y="1121021"/>
                  <a:pt x="457200" y="1085850"/>
                </a:cubicBezTo>
                <a:cubicBezTo>
                  <a:pt x="464879" y="1070491"/>
                  <a:pt x="476250" y="1057275"/>
                  <a:pt x="485775" y="1042987"/>
                </a:cubicBezTo>
                <a:cubicBezTo>
                  <a:pt x="495300" y="1009650"/>
                  <a:pt x="504387" y="976184"/>
                  <a:pt x="514350" y="942975"/>
                </a:cubicBezTo>
                <a:cubicBezTo>
                  <a:pt x="518678" y="928550"/>
                  <a:pt x="526162" y="914968"/>
                  <a:pt x="528638" y="900112"/>
                </a:cubicBezTo>
                <a:cubicBezTo>
                  <a:pt x="569777" y="653277"/>
                  <a:pt x="521226" y="858318"/>
                  <a:pt x="557213" y="714375"/>
                </a:cubicBezTo>
                <a:cubicBezTo>
                  <a:pt x="561975" y="647700"/>
                  <a:pt x="563690" y="580737"/>
                  <a:pt x="571500" y="514350"/>
                </a:cubicBezTo>
                <a:cubicBezTo>
                  <a:pt x="573260" y="499393"/>
                  <a:pt x="581651" y="485968"/>
                  <a:pt x="585788" y="471487"/>
                </a:cubicBezTo>
                <a:cubicBezTo>
                  <a:pt x="621666" y="345914"/>
                  <a:pt x="580107" y="474237"/>
                  <a:pt x="614363" y="371475"/>
                </a:cubicBezTo>
                <a:cubicBezTo>
                  <a:pt x="642796" y="144005"/>
                  <a:pt x="609211" y="365219"/>
                  <a:pt x="657225" y="157162"/>
                </a:cubicBezTo>
                <a:cubicBezTo>
                  <a:pt x="663739" y="128935"/>
                  <a:pt x="658558" y="97348"/>
                  <a:pt x="671513" y="71437"/>
                </a:cubicBezTo>
                <a:cubicBezTo>
                  <a:pt x="679192" y="56079"/>
                  <a:pt x="699466" y="51381"/>
                  <a:pt x="714375" y="42862"/>
                </a:cubicBezTo>
                <a:cubicBezTo>
                  <a:pt x="772485" y="9656"/>
                  <a:pt x="766170" y="15626"/>
                  <a:pt x="828675" y="0"/>
                </a:cubicBezTo>
                <a:cubicBezTo>
                  <a:pt x="1014336" y="53046"/>
                  <a:pt x="851745" y="-2753"/>
                  <a:pt x="1000125" y="71437"/>
                </a:cubicBezTo>
                <a:cubicBezTo>
                  <a:pt x="1023064" y="82907"/>
                  <a:pt x="1048624" y="88542"/>
                  <a:pt x="1071563" y="100012"/>
                </a:cubicBezTo>
                <a:cubicBezTo>
                  <a:pt x="1165049" y="146755"/>
                  <a:pt x="1062496" y="108256"/>
                  <a:pt x="1157288" y="171450"/>
                </a:cubicBezTo>
                <a:cubicBezTo>
                  <a:pt x="1169819" y="179804"/>
                  <a:pt x="1185863" y="180975"/>
                  <a:pt x="1200150" y="185737"/>
                </a:cubicBezTo>
                <a:cubicBezTo>
                  <a:pt x="1226935" y="266091"/>
                  <a:pt x="1213025" y="190684"/>
                  <a:pt x="1185863" y="285750"/>
                </a:cubicBezTo>
                <a:cubicBezTo>
                  <a:pt x="1172520" y="332449"/>
                  <a:pt x="1169068" y="381507"/>
                  <a:pt x="1157288" y="428625"/>
                </a:cubicBezTo>
                <a:lnTo>
                  <a:pt x="1143000" y="485775"/>
                </a:lnTo>
                <a:cubicBezTo>
                  <a:pt x="1147763" y="581025"/>
                  <a:pt x="1149683" y="676460"/>
                  <a:pt x="1157288" y="771525"/>
                </a:cubicBezTo>
                <a:cubicBezTo>
                  <a:pt x="1159422" y="798205"/>
                  <a:pt x="1178626" y="871164"/>
                  <a:pt x="1185863" y="900112"/>
                </a:cubicBezTo>
                <a:cubicBezTo>
                  <a:pt x="1190625" y="942975"/>
                  <a:pt x="1194450" y="985952"/>
                  <a:pt x="1200150" y="1028700"/>
                </a:cubicBezTo>
                <a:cubicBezTo>
                  <a:pt x="1203979" y="1057415"/>
                  <a:pt x="1211691" y="1085586"/>
                  <a:pt x="1214438" y="1114425"/>
                </a:cubicBezTo>
                <a:cubicBezTo>
                  <a:pt x="1223078" y="1205140"/>
                  <a:pt x="1211545" y="1367261"/>
                  <a:pt x="1271588" y="1457325"/>
                </a:cubicBezTo>
                <a:cubicBezTo>
                  <a:pt x="1338939" y="1558351"/>
                  <a:pt x="1254404" y="1433267"/>
                  <a:pt x="1343025" y="1557337"/>
                </a:cubicBezTo>
                <a:cubicBezTo>
                  <a:pt x="1369134" y="1593890"/>
                  <a:pt x="1375548" y="1615266"/>
                  <a:pt x="1414463" y="1643062"/>
                </a:cubicBezTo>
                <a:cubicBezTo>
                  <a:pt x="1431794" y="1655441"/>
                  <a:pt x="1451838" y="1663727"/>
                  <a:pt x="1471613" y="1671637"/>
                </a:cubicBezTo>
                <a:cubicBezTo>
                  <a:pt x="1499579" y="1682824"/>
                  <a:pt x="1557338" y="1700212"/>
                  <a:pt x="1557338" y="1700212"/>
                </a:cubicBezTo>
                <a:cubicBezTo>
                  <a:pt x="1538288" y="1709737"/>
                  <a:pt x="1519764" y="1720397"/>
                  <a:pt x="1500188" y="1728787"/>
                </a:cubicBezTo>
                <a:cubicBezTo>
                  <a:pt x="1334010" y="1800007"/>
                  <a:pt x="958374" y="1729589"/>
                  <a:pt x="928688" y="1728787"/>
                </a:cubicBezTo>
                <a:cubicBezTo>
                  <a:pt x="876300" y="1733550"/>
                  <a:pt x="823723" y="1736550"/>
                  <a:pt x="771525" y="1743075"/>
                </a:cubicBezTo>
                <a:cubicBezTo>
                  <a:pt x="722263" y="1749233"/>
                  <a:pt x="690146" y="1761159"/>
                  <a:pt x="642938" y="1771650"/>
                </a:cubicBezTo>
                <a:cubicBezTo>
                  <a:pt x="479691" y="1807927"/>
                  <a:pt x="653727" y="1765380"/>
                  <a:pt x="514350" y="1800225"/>
                </a:cubicBezTo>
                <a:cubicBezTo>
                  <a:pt x="485775" y="1790700"/>
                  <a:pt x="458336" y="1776602"/>
                  <a:pt x="428625" y="1771650"/>
                </a:cubicBezTo>
                <a:cubicBezTo>
                  <a:pt x="267590" y="1744810"/>
                  <a:pt x="371813" y="1759169"/>
                  <a:pt x="114300" y="1743075"/>
                </a:cubicBezTo>
                <a:cubicBezTo>
                  <a:pt x="104775" y="1728787"/>
                  <a:pt x="101668" y="1706589"/>
                  <a:pt x="85725" y="1700212"/>
                </a:cubicBezTo>
                <a:cubicBezTo>
                  <a:pt x="71742" y="1694619"/>
                  <a:pt x="42863" y="1714500"/>
                  <a:pt x="42863" y="1714500"/>
                </a:cubicBezTo>
                <a:lnTo>
                  <a:pt x="42863" y="1714500"/>
                </a:lnTo>
                <a:lnTo>
                  <a:pt x="42863" y="1714500"/>
                </a:lnTo>
                <a:lnTo>
                  <a:pt x="114300" y="1757362"/>
                </a:lnTo>
              </a:path>
            </a:pathLst>
          </a:custGeom>
          <a:solidFill>
            <a:srgbClr val="C88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3D3E0573-DF69-B69E-A6D4-06593BBAE2CF}"/>
              </a:ext>
            </a:extLst>
          </p:cNvPr>
          <p:cNvSpPr/>
          <p:nvPr/>
        </p:nvSpPr>
        <p:spPr>
          <a:xfrm>
            <a:off x="500053" y="2014531"/>
            <a:ext cx="1481137" cy="2314575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8096672-83FE-6349-E545-4FCE700FECD9}"/>
              </a:ext>
            </a:extLst>
          </p:cNvPr>
          <p:cNvSpPr/>
          <p:nvPr/>
        </p:nvSpPr>
        <p:spPr>
          <a:xfrm>
            <a:off x="742939" y="3486139"/>
            <a:ext cx="834180" cy="500063"/>
          </a:xfrm>
          <a:custGeom>
            <a:avLst/>
            <a:gdLst>
              <a:gd name="connsiteX0" fmla="*/ 785812 w 834180"/>
              <a:gd name="connsiteY0" fmla="*/ 0 h 500063"/>
              <a:gd name="connsiteX1" fmla="*/ 714375 w 834180"/>
              <a:gd name="connsiteY1" fmla="*/ 128588 h 500063"/>
              <a:gd name="connsiteX2" fmla="*/ 628650 w 834180"/>
              <a:gd name="connsiteY2" fmla="*/ 271463 h 500063"/>
              <a:gd name="connsiteX3" fmla="*/ 528637 w 834180"/>
              <a:gd name="connsiteY3" fmla="*/ 300038 h 500063"/>
              <a:gd name="connsiteX4" fmla="*/ 271462 w 834180"/>
              <a:gd name="connsiteY4" fmla="*/ 242888 h 500063"/>
              <a:gd name="connsiteX5" fmla="*/ 228600 w 834180"/>
              <a:gd name="connsiteY5" fmla="*/ 214313 h 500063"/>
              <a:gd name="connsiteX6" fmla="*/ 171450 w 834180"/>
              <a:gd name="connsiteY6" fmla="*/ 71438 h 500063"/>
              <a:gd name="connsiteX7" fmla="*/ 157162 w 834180"/>
              <a:gd name="connsiteY7" fmla="*/ 14288 h 500063"/>
              <a:gd name="connsiteX8" fmla="*/ 100012 w 834180"/>
              <a:gd name="connsiteY8" fmla="*/ 0 h 500063"/>
              <a:gd name="connsiteX9" fmla="*/ 57150 w 834180"/>
              <a:gd name="connsiteY9" fmla="*/ 42863 h 500063"/>
              <a:gd name="connsiteX10" fmla="*/ 14287 w 834180"/>
              <a:gd name="connsiteY10" fmla="*/ 71438 h 500063"/>
              <a:gd name="connsiteX11" fmla="*/ 0 w 834180"/>
              <a:gd name="connsiteY11" fmla="*/ 114300 h 500063"/>
              <a:gd name="connsiteX12" fmla="*/ 14287 w 834180"/>
              <a:gd name="connsiteY12" fmla="*/ 285750 h 500063"/>
              <a:gd name="connsiteX13" fmla="*/ 57150 w 834180"/>
              <a:gd name="connsiteY13" fmla="*/ 300038 h 500063"/>
              <a:gd name="connsiteX14" fmla="*/ 157162 w 834180"/>
              <a:gd name="connsiteY14" fmla="*/ 314325 h 500063"/>
              <a:gd name="connsiteX15" fmla="*/ 214312 w 834180"/>
              <a:gd name="connsiteY15" fmla="*/ 342900 h 500063"/>
              <a:gd name="connsiteX16" fmla="*/ 300037 w 834180"/>
              <a:gd name="connsiteY16" fmla="*/ 371475 h 500063"/>
              <a:gd name="connsiteX17" fmla="*/ 400050 w 834180"/>
              <a:gd name="connsiteY17" fmla="*/ 442913 h 500063"/>
              <a:gd name="connsiteX18" fmla="*/ 528637 w 834180"/>
              <a:gd name="connsiteY18" fmla="*/ 500063 h 500063"/>
              <a:gd name="connsiteX19" fmla="*/ 757237 w 834180"/>
              <a:gd name="connsiteY19" fmla="*/ 471488 h 500063"/>
              <a:gd name="connsiteX20" fmla="*/ 771525 w 834180"/>
              <a:gd name="connsiteY20" fmla="*/ 414338 h 500063"/>
              <a:gd name="connsiteX21" fmla="*/ 814387 w 834180"/>
              <a:gd name="connsiteY21" fmla="*/ 314325 h 500063"/>
              <a:gd name="connsiteX22" fmla="*/ 814387 w 834180"/>
              <a:gd name="connsiteY22" fmla="*/ 100013 h 500063"/>
              <a:gd name="connsiteX23" fmla="*/ 757237 w 834180"/>
              <a:gd name="connsiteY23" fmla="*/ 114300 h 50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34180" h="500063">
                <a:moveTo>
                  <a:pt x="785812" y="0"/>
                </a:moveTo>
                <a:cubicBezTo>
                  <a:pt x="701344" y="211173"/>
                  <a:pt x="816309" y="-58291"/>
                  <a:pt x="714375" y="128588"/>
                </a:cubicBezTo>
                <a:cubicBezTo>
                  <a:pt x="690613" y="172151"/>
                  <a:pt x="682083" y="244746"/>
                  <a:pt x="628650" y="271463"/>
                </a:cubicBezTo>
                <a:cubicBezTo>
                  <a:pt x="597639" y="286969"/>
                  <a:pt x="561975" y="290513"/>
                  <a:pt x="528637" y="300038"/>
                </a:cubicBezTo>
                <a:cubicBezTo>
                  <a:pt x="369400" y="277290"/>
                  <a:pt x="369288" y="298789"/>
                  <a:pt x="271462" y="242888"/>
                </a:cubicBezTo>
                <a:cubicBezTo>
                  <a:pt x="256553" y="234369"/>
                  <a:pt x="242887" y="223838"/>
                  <a:pt x="228600" y="214313"/>
                </a:cubicBezTo>
                <a:cubicBezTo>
                  <a:pt x="192796" y="142705"/>
                  <a:pt x="197933" y="159715"/>
                  <a:pt x="171450" y="71438"/>
                </a:cubicBezTo>
                <a:cubicBezTo>
                  <a:pt x="165807" y="52630"/>
                  <a:pt x="171047" y="28173"/>
                  <a:pt x="157162" y="14288"/>
                </a:cubicBezTo>
                <a:cubicBezTo>
                  <a:pt x="143277" y="403"/>
                  <a:pt x="119062" y="4763"/>
                  <a:pt x="100012" y="0"/>
                </a:cubicBezTo>
                <a:cubicBezTo>
                  <a:pt x="85725" y="14288"/>
                  <a:pt x="72672" y="29928"/>
                  <a:pt x="57150" y="42863"/>
                </a:cubicBezTo>
                <a:cubicBezTo>
                  <a:pt x="43958" y="53856"/>
                  <a:pt x="25014" y="58029"/>
                  <a:pt x="14287" y="71438"/>
                </a:cubicBezTo>
                <a:cubicBezTo>
                  <a:pt x="4879" y="83198"/>
                  <a:pt x="4762" y="100013"/>
                  <a:pt x="0" y="114300"/>
                </a:cubicBezTo>
                <a:cubicBezTo>
                  <a:pt x="4762" y="171450"/>
                  <a:pt x="-2578" y="230938"/>
                  <a:pt x="14287" y="285750"/>
                </a:cubicBezTo>
                <a:cubicBezTo>
                  <a:pt x="18716" y="300145"/>
                  <a:pt x="42382" y="297084"/>
                  <a:pt x="57150" y="300038"/>
                </a:cubicBezTo>
                <a:cubicBezTo>
                  <a:pt x="90172" y="306642"/>
                  <a:pt x="123825" y="309563"/>
                  <a:pt x="157162" y="314325"/>
                </a:cubicBezTo>
                <a:cubicBezTo>
                  <a:pt x="176212" y="323850"/>
                  <a:pt x="194537" y="334990"/>
                  <a:pt x="214312" y="342900"/>
                </a:cubicBezTo>
                <a:cubicBezTo>
                  <a:pt x="242278" y="354087"/>
                  <a:pt x="300037" y="371475"/>
                  <a:pt x="300037" y="371475"/>
                </a:cubicBezTo>
                <a:cubicBezTo>
                  <a:pt x="321262" y="387394"/>
                  <a:pt x="373185" y="427988"/>
                  <a:pt x="400050" y="442913"/>
                </a:cubicBezTo>
                <a:cubicBezTo>
                  <a:pt x="474444" y="484243"/>
                  <a:pt x="467158" y="479569"/>
                  <a:pt x="528637" y="500063"/>
                </a:cubicBezTo>
                <a:cubicBezTo>
                  <a:pt x="604837" y="490538"/>
                  <a:pt x="684822" y="497046"/>
                  <a:pt x="757237" y="471488"/>
                </a:cubicBezTo>
                <a:cubicBezTo>
                  <a:pt x="775754" y="464953"/>
                  <a:pt x="766131" y="433219"/>
                  <a:pt x="771525" y="414338"/>
                </a:cubicBezTo>
                <a:cubicBezTo>
                  <a:pt x="785541" y="365280"/>
                  <a:pt x="788984" y="365131"/>
                  <a:pt x="814387" y="314325"/>
                </a:cubicBezTo>
                <a:cubicBezTo>
                  <a:pt x="827842" y="247053"/>
                  <a:pt x="851235" y="166339"/>
                  <a:pt x="814387" y="100013"/>
                </a:cubicBezTo>
                <a:cubicBezTo>
                  <a:pt x="804851" y="82848"/>
                  <a:pt x="757237" y="114300"/>
                  <a:pt x="757237" y="114300"/>
                </a:cubicBezTo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664393C-1F40-07C9-7235-1C69A43213A3}"/>
              </a:ext>
            </a:extLst>
          </p:cNvPr>
          <p:cNvSpPr/>
          <p:nvPr/>
        </p:nvSpPr>
        <p:spPr>
          <a:xfrm>
            <a:off x="800087" y="2600316"/>
            <a:ext cx="285750" cy="671511"/>
          </a:xfrm>
          <a:prstGeom prst="ellipse">
            <a:avLst/>
          </a:prstGeom>
          <a:solidFill>
            <a:srgbClr val="FDFEF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6D9D068-5DD0-2725-3AD5-41D227994DF4}"/>
              </a:ext>
            </a:extLst>
          </p:cNvPr>
          <p:cNvSpPr/>
          <p:nvPr/>
        </p:nvSpPr>
        <p:spPr>
          <a:xfrm>
            <a:off x="1323964" y="2595549"/>
            <a:ext cx="285750" cy="671511"/>
          </a:xfrm>
          <a:prstGeom prst="ellipse">
            <a:avLst/>
          </a:prstGeom>
          <a:solidFill>
            <a:srgbClr val="FDFEF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DD671F5-866B-188B-65DF-906FADEAB36A}"/>
              </a:ext>
            </a:extLst>
          </p:cNvPr>
          <p:cNvSpPr/>
          <p:nvPr/>
        </p:nvSpPr>
        <p:spPr>
          <a:xfrm>
            <a:off x="842961" y="2814621"/>
            <a:ext cx="214312" cy="295271"/>
          </a:xfrm>
          <a:prstGeom prst="ellipse">
            <a:avLst/>
          </a:prstGeom>
          <a:solidFill>
            <a:srgbClr val="009ED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800E3C0-3F2A-6FC9-49EF-241FFF8442B6}"/>
              </a:ext>
            </a:extLst>
          </p:cNvPr>
          <p:cNvSpPr/>
          <p:nvPr/>
        </p:nvSpPr>
        <p:spPr>
          <a:xfrm>
            <a:off x="1366832" y="2809861"/>
            <a:ext cx="214312" cy="295271"/>
          </a:xfrm>
          <a:prstGeom prst="ellipse">
            <a:avLst/>
          </a:prstGeom>
          <a:solidFill>
            <a:srgbClr val="009ED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74D8CB2-483F-26FD-3D2E-78F59EF13470}"/>
              </a:ext>
            </a:extLst>
          </p:cNvPr>
          <p:cNvSpPr/>
          <p:nvPr/>
        </p:nvSpPr>
        <p:spPr>
          <a:xfrm>
            <a:off x="3253151" y="4138597"/>
            <a:ext cx="1557338" cy="1857375"/>
          </a:xfrm>
          <a:custGeom>
            <a:avLst/>
            <a:gdLst>
              <a:gd name="connsiteX0" fmla="*/ 0 w 1557338"/>
              <a:gd name="connsiteY0" fmla="*/ 1857375 h 1857375"/>
              <a:gd name="connsiteX1" fmla="*/ 0 w 1557338"/>
              <a:gd name="connsiteY1" fmla="*/ 1857375 h 1857375"/>
              <a:gd name="connsiteX2" fmla="*/ 85725 w 1557338"/>
              <a:gd name="connsiteY2" fmla="*/ 1743075 h 1857375"/>
              <a:gd name="connsiteX3" fmla="*/ 142875 w 1557338"/>
              <a:gd name="connsiteY3" fmla="*/ 1700212 h 1857375"/>
              <a:gd name="connsiteX4" fmla="*/ 242888 w 1557338"/>
              <a:gd name="connsiteY4" fmla="*/ 1585912 h 1857375"/>
              <a:gd name="connsiteX5" fmla="*/ 328613 w 1557338"/>
              <a:gd name="connsiteY5" fmla="*/ 1485900 h 1857375"/>
              <a:gd name="connsiteX6" fmla="*/ 385763 w 1557338"/>
              <a:gd name="connsiteY6" fmla="*/ 1357312 h 1857375"/>
              <a:gd name="connsiteX7" fmla="*/ 400050 w 1557338"/>
              <a:gd name="connsiteY7" fmla="*/ 1300162 h 1857375"/>
              <a:gd name="connsiteX8" fmla="*/ 428625 w 1557338"/>
              <a:gd name="connsiteY8" fmla="*/ 1214437 h 1857375"/>
              <a:gd name="connsiteX9" fmla="*/ 457200 w 1557338"/>
              <a:gd name="connsiteY9" fmla="*/ 1085850 h 1857375"/>
              <a:gd name="connsiteX10" fmla="*/ 485775 w 1557338"/>
              <a:gd name="connsiteY10" fmla="*/ 1042987 h 1857375"/>
              <a:gd name="connsiteX11" fmla="*/ 514350 w 1557338"/>
              <a:gd name="connsiteY11" fmla="*/ 942975 h 1857375"/>
              <a:gd name="connsiteX12" fmla="*/ 528638 w 1557338"/>
              <a:gd name="connsiteY12" fmla="*/ 900112 h 1857375"/>
              <a:gd name="connsiteX13" fmla="*/ 557213 w 1557338"/>
              <a:gd name="connsiteY13" fmla="*/ 714375 h 1857375"/>
              <a:gd name="connsiteX14" fmla="*/ 571500 w 1557338"/>
              <a:gd name="connsiteY14" fmla="*/ 514350 h 1857375"/>
              <a:gd name="connsiteX15" fmla="*/ 585788 w 1557338"/>
              <a:gd name="connsiteY15" fmla="*/ 471487 h 1857375"/>
              <a:gd name="connsiteX16" fmla="*/ 614363 w 1557338"/>
              <a:gd name="connsiteY16" fmla="*/ 371475 h 1857375"/>
              <a:gd name="connsiteX17" fmla="*/ 657225 w 1557338"/>
              <a:gd name="connsiteY17" fmla="*/ 157162 h 1857375"/>
              <a:gd name="connsiteX18" fmla="*/ 671513 w 1557338"/>
              <a:gd name="connsiteY18" fmla="*/ 71437 h 1857375"/>
              <a:gd name="connsiteX19" fmla="*/ 714375 w 1557338"/>
              <a:gd name="connsiteY19" fmla="*/ 42862 h 1857375"/>
              <a:gd name="connsiteX20" fmla="*/ 828675 w 1557338"/>
              <a:gd name="connsiteY20" fmla="*/ 0 h 1857375"/>
              <a:gd name="connsiteX21" fmla="*/ 1000125 w 1557338"/>
              <a:gd name="connsiteY21" fmla="*/ 71437 h 1857375"/>
              <a:gd name="connsiteX22" fmla="*/ 1071563 w 1557338"/>
              <a:gd name="connsiteY22" fmla="*/ 100012 h 1857375"/>
              <a:gd name="connsiteX23" fmla="*/ 1157288 w 1557338"/>
              <a:gd name="connsiteY23" fmla="*/ 171450 h 1857375"/>
              <a:gd name="connsiteX24" fmla="*/ 1200150 w 1557338"/>
              <a:gd name="connsiteY24" fmla="*/ 185737 h 1857375"/>
              <a:gd name="connsiteX25" fmla="*/ 1185863 w 1557338"/>
              <a:gd name="connsiteY25" fmla="*/ 285750 h 1857375"/>
              <a:gd name="connsiteX26" fmla="*/ 1157288 w 1557338"/>
              <a:gd name="connsiteY26" fmla="*/ 428625 h 1857375"/>
              <a:gd name="connsiteX27" fmla="*/ 1143000 w 1557338"/>
              <a:gd name="connsiteY27" fmla="*/ 485775 h 1857375"/>
              <a:gd name="connsiteX28" fmla="*/ 1157288 w 1557338"/>
              <a:gd name="connsiteY28" fmla="*/ 771525 h 1857375"/>
              <a:gd name="connsiteX29" fmla="*/ 1185863 w 1557338"/>
              <a:gd name="connsiteY29" fmla="*/ 900112 h 1857375"/>
              <a:gd name="connsiteX30" fmla="*/ 1200150 w 1557338"/>
              <a:gd name="connsiteY30" fmla="*/ 1028700 h 1857375"/>
              <a:gd name="connsiteX31" fmla="*/ 1214438 w 1557338"/>
              <a:gd name="connsiteY31" fmla="*/ 1114425 h 1857375"/>
              <a:gd name="connsiteX32" fmla="*/ 1271588 w 1557338"/>
              <a:gd name="connsiteY32" fmla="*/ 1457325 h 1857375"/>
              <a:gd name="connsiteX33" fmla="*/ 1343025 w 1557338"/>
              <a:gd name="connsiteY33" fmla="*/ 1557337 h 1857375"/>
              <a:gd name="connsiteX34" fmla="*/ 1414463 w 1557338"/>
              <a:gd name="connsiteY34" fmla="*/ 1643062 h 1857375"/>
              <a:gd name="connsiteX35" fmla="*/ 1471613 w 1557338"/>
              <a:gd name="connsiteY35" fmla="*/ 1671637 h 1857375"/>
              <a:gd name="connsiteX36" fmla="*/ 1557338 w 1557338"/>
              <a:gd name="connsiteY36" fmla="*/ 1700212 h 1857375"/>
              <a:gd name="connsiteX37" fmla="*/ 1500188 w 1557338"/>
              <a:gd name="connsiteY37" fmla="*/ 1728787 h 1857375"/>
              <a:gd name="connsiteX38" fmla="*/ 928688 w 1557338"/>
              <a:gd name="connsiteY38" fmla="*/ 1728787 h 1857375"/>
              <a:gd name="connsiteX39" fmla="*/ 771525 w 1557338"/>
              <a:gd name="connsiteY39" fmla="*/ 1743075 h 1857375"/>
              <a:gd name="connsiteX40" fmla="*/ 642938 w 1557338"/>
              <a:gd name="connsiteY40" fmla="*/ 1771650 h 1857375"/>
              <a:gd name="connsiteX41" fmla="*/ 514350 w 1557338"/>
              <a:gd name="connsiteY41" fmla="*/ 1800225 h 1857375"/>
              <a:gd name="connsiteX42" fmla="*/ 428625 w 1557338"/>
              <a:gd name="connsiteY42" fmla="*/ 1771650 h 1857375"/>
              <a:gd name="connsiteX43" fmla="*/ 114300 w 1557338"/>
              <a:gd name="connsiteY43" fmla="*/ 1743075 h 1857375"/>
              <a:gd name="connsiteX44" fmla="*/ 85725 w 1557338"/>
              <a:gd name="connsiteY44" fmla="*/ 1700212 h 1857375"/>
              <a:gd name="connsiteX45" fmla="*/ 42863 w 1557338"/>
              <a:gd name="connsiteY45" fmla="*/ 1714500 h 1857375"/>
              <a:gd name="connsiteX46" fmla="*/ 42863 w 1557338"/>
              <a:gd name="connsiteY46" fmla="*/ 1714500 h 1857375"/>
              <a:gd name="connsiteX47" fmla="*/ 42863 w 1557338"/>
              <a:gd name="connsiteY47" fmla="*/ 1714500 h 1857375"/>
              <a:gd name="connsiteX48" fmla="*/ 114300 w 1557338"/>
              <a:gd name="connsiteY48" fmla="*/ 1757362 h 185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557338" h="1857375">
                <a:moveTo>
                  <a:pt x="0" y="1857375"/>
                </a:moveTo>
                <a:lnTo>
                  <a:pt x="0" y="1857375"/>
                </a:lnTo>
                <a:cubicBezTo>
                  <a:pt x="28575" y="1819275"/>
                  <a:pt x="53689" y="1778315"/>
                  <a:pt x="85725" y="1743075"/>
                </a:cubicBezTo>
                <a:cubicBezTo>
                  <a:pt x="101743" y="1725455"/>
                  <a:pt x="124795" y="1715709"/>
                  <a:pt x="142875" y="1700212"/>
                </a:cubicBezTo>
                <a:cubicBezTo>
                  <a:pt x="194521" y="1655945"/>
                  <a:pt x="192405" y="1642705"/>
                  <a:pt x="242888" y="1585912"/>
                </a:cubicBezTo>
                <a:cubicBezTo>
                  <a:pt x="298726" y="1523094"/>
                  <a:pt x="293669" y="1547052"/>
                  <a:pt x="328613" y="1485900"/>
                </a:cubicBezTo>
                <a:cubicBezTo>
                  <a:pt x="348529" y="1451047"/>
                  <a:pt x="373516" y="1394053"/>
                  <a:pt x="385763" y="1357312"/>
                </a:cubicBezTo>
                <a:cubicBezTo>
                  <a:pt x="391972" y="1338683"/>
                  <a:pt x="394408" y="1318970"/>
                  <a:pt x="400050" y="1300162"/>
                </a:cubicBezTo>
                <a:cubicBezTo>
                  <a:pt x="408705" y="1271312"/>
                  <a:pt x="423673" y="1244148"/>
                  <a:pt x="428625" y="1214437"/>
                </a:cubicBezTo>
                <a:cubicBezTo>
                  <a:pt x="434112" y="1181516"/>
                  <a:pt x="439615" y="1121021"/>
                  <a:pt x="457200" y="1085850"/>
                </a:cubicBezTo>
                <a:cubicBezTo>
                  <a:pt x="464879" y="1070491"/>
                  <a:pt x="476250" y="1057275"/>
                  <a:pt x="485775" y="1042987"/>
                </a:cubicBezTo>
                <a:cubicBezTo>
                  <a:pt x="495300" y="1009650"/>
                  <a:pt x="504387" y="976184"/>
                  <a:pt x="514350" y="942975"/>
                </a:cubicBezTo>
                <a:cubicBezTo>
                  <a:pt x="518678" y="928550"/>
                  <a:pt x="526162" y="914968"/>
                  <a:pt x="528638" y="900112"/>
                </a:cubicBezTo>
                <a:cubicBezTo>
                  <a:pt x="569777" y="653277"/>
                  <a:pt x="521226" y="858318"/>
                  <a:pt x="557213" y="714375"/>
                </a:cubicBezTo>
                <a:cubicBezTo>
                  <a:pt x="561975" y="647700"/>
                  <a:pt x="563690" y="580737"/>
                  <a:pt x="571500" y="514350"/>
                </a:cubicBezTo>
                <a:cubicBezTo>
                  <a:pt x="573260" y="499393"/>
                  <a:pt x="581651" y="485968"/>
                  <a:pt x="585788" y="471487"/>
                </a:cubicBezTo>
                <a:cubicBezTo>
                  <a:pt x="621666" y="345914"/>
                  <a:pt x="580107" y="474237"/>
                  <a:pt x="614363" y="371475"/>
                </a:cubicBezTo>
                <a:cubicBezTo>
                  <a:pt x="642796" y="144005"/>
                  <a:pt x="609211" y="365219"/>
                  <a:pt x="657225" y="157162"/>
                </a:cubicBezTo>
                <a:cubicBezTo>
                  <a:pt x="663739" y="128935"/>
                  <a:pt x="658558" y="97348"/>
                  <a:pt x="671513" y="71437"/>
                </a:cubicBezTo>
                <a:cubicBezTo>
                  <a:pt x="679192" y="56079"/>
                  <a:pt x="699466" y="51381"/>
                  <a:pt x="714375" y="42862"/>
                </a:cubicBezTo>
                <a:cubicBezTo>
                  <a:pt x="772485" y="9656"/>
                  <a:pt x="766170" y="15626"/>
                  <a:pt x="828675" y="0"/>
                </a:cubicBezTo>
                <a:cubicBezTo>
                  <a:pt x="1014336" y="53046"/>
                  <a:pt x="851745" y="-2753"/>
                  <a:pt x="1000125" y="71437"/>
                </a:cubicBezTo>
                <a:cubicBezTo>
                  <a:pt x="1023064" y="82907"/>
                  <a:pt x="1048624" y="88542"/>
                  <a:pt x="1071563" y="100012"/>
                </a:cubicBezTo>
                <a:cubicBezTo>
                  <a:pt x="1165049" y="146755"/>
                  <a:pt x="1062496" y="108256"/>
                  <a:pt x="1157288" y="171450"/>
                </a:cubicBezTo>
                <a:cubicBezTo>
                  <a:pt x="1169819" y="179804"/>
                  <a:pt x="1185863" y="180975"/>
                  <a:pt x="1200150" y="185737"/>
                </a:cubicBezTo>
                <a:cubicBezTo>
                  <a:pt x="1226935" y="266091"/>
                  <a:pt x="1213025" y="190684"/>
                  <a:pt x="1185863" y="285750"/>
                </a:cubicBezTo>
                <a:cubicBezTo>
                  <a:pt x="1172520" y="332449"/>
                  <a:pt x="1169068" y="381507"/>
                  <a:pt x="1157288" y="428625"/>
                </a:cubicBezTo>
                <a:lnTo>
                  <a:pt x="1143000" y="485775"/>
                </a:lnTo>
                <a:cubicBezTo>
                  <a:pt x="1147763" y="581025"/>
                  <a:pt x="1149683" y="676460"/>
                  <a:pt x="1157288" y="771525"/>
                </a:cubicBezTo>
                <a:cubicBezTo>
                  <a:pt x="1159422" y="798205"/>
                  <a:pt x="1178626" y="871164"/>
                  <a:pt x="1185863" y="900112"/>
                </a:cubicBezTo>
                <a:cubicBezTo>
                  <a:pt x="1190625" y="942975"/>
                  <a:pt x="1194450" y="985952"/>
                  <a:pt x="1200150" y="1028700"/>
                </a:cubicBezTo>
                <a:cubicBezTo>
                  <a:pt x="1203979" y="1057415"/>
                  <a:pt x="1211691" y="1085586"/>
                  <a:pt x="1214438" y="1114425"/>
                </a:cubicBezTo>
                <a:cubicBezTo>
                  <a:pt x="1223078" y="1205140"/>
                  <a:pt x="1211545" y="1367261"/>
                  <a:pt x="1271588" y="1457325"/>
                </a:cubicBezTo>
                <a:cubicBezTo>
                  <a:pt x="1338939" y="1558351"/>
                  <a:pt x="1254404" y="1433267"/>
                  <a:pt x="1343025" y="1557337"/>
                </a:cubicBezTo>
                <a:cubicBezTo>
                  <a:pt x="1369134" y="1593890"/>
                  <a:pt x="1375548" y="1615266"/>
                  <a:pt x="1414463" y="1643062"/>
                </a:cubicBezTo>
                <a:cubicBezTo>
                  <a:pt x="1431794" y="1655441"/>
                  <a:pt x="1451838" y="1663727"/>
                  <a:pt x="1471613" y="1671637"/>
                </a:cubicBezTo>
                <a:cubicBezTo>
                  <a:pt x="1499579" y="1682824"/>
                  <a:pt x="1557338" y="1700212"/>
                  <a:pt x="1557338" y="1700212"/>
                </a:cubicBezTo>
                <a:cubicBezTo>
                  <a:pt x="1538288" y="1709737"/>
                  <a:pt x="1519764" y="1720397"/>
                  <a:pt x="1500188" y="1728787"/>
                </a:cubicBezTo>
                <a:cubicBezTo>
                  <a:pt x="1334010" y="1800007"/>
                  <a:pt x="958374" y="1729589"/>
                  <a:pt x="928688" y="1728787"/>
                </a:cubicBezTo>
                <a:cubicBezTo>
                  <a:pt x="876300" y="1733550"/>
                  <a:pt x="823723" y="1736550"/>
                  <a:pt x="771525" y="1743075"/>
                </a:cubicBezTo>
                <a:cubicBezTo>
                  <a:pt x="722263" y="1749233"/>
                  <a:pt x="690146" y="1761159"/>
                  <a:pt x="642938" y="1771650"/>
                </a:cubicBezTo>
                <a:cubicBezTo>
                  <a:pt x="479691" y="1807927"/>
                  <a:pt x="653727" y="1765380"/>
                  <a:pt x="514350" y="1800225"/>
                </a:cubicBezTo>
                <a:cubicBezTo>
                  <a:pt x="485775" y="1790700"/>
                  <a:pt x="458336" y="1776602"/>
                  <a:pt x="428625" y="1771650"/>
                </a:cubicBezTo>
                <a:cubicBezTo>
                  <a:pt x="267590" y="1744810"/>
                  <a:pt x="371813" y="1759169"/>
                  <a:pt x="114300" y="1743075"/>
                </a:cubicBezTo>
                <a:cubicBezTo>
                  <a:pt x="104775" y="1728787"/>
                  <a:pt x="101668" y="1706589"/>
                  <a:pt x="85725" y="1700212"/>
                </a:cubicBezTo>
                <a:cubicBezTo>
                  <a:pt x="71742" y="1694619"/>
                  <a:pt x="42863" y="1714500"/>
                  <a:pt x="42863" y="1714500"/>
                </a:cubicBezTo>
                <a:lnTo>
                  <a:pt x="42863" y="1714500"/>
                </a:lnTo>
                <a:lnTo>
                  <a:pt x="42863" y="1714500"/>
                </a:lnTo>
                <a:lnTo>
                  <a:pt x="114300" y="1757362"/>
                </a:lnTo>
              </a:path>
            </a:pathLst>
          </a:custGeom>
          <a:solidFill>
            <a:srgbClr val="C88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DE36C493-C8E6-7746-B944-82424D34B0AA}"/>
              </a:ext>
            </a:extLst>
          </p:cNvPr>
          <p:cNvSpPr/>
          <p:nvPr/>
        </p:nvSpPr>
        <p:spPr>
          <a:xfrm>
            <a:off x="3371844" y="2400297"/>
            <a:ext cx="1481137" cy="2314575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3ECBFFE-A5E7-D102-7880-36648E93BCE4}"/>
              </a:ext>
            </a:extLst>
          </p:cNvPr>
          <p:cNvSpPr/>
          <p:nvPr/>
        </p:nvSpPr>
        <p:spPr>
          <a:xfrm>
            <a:off x="3614730" y="3871905"/>
            <a:ext cx="834180" cy="500063"/>
          </a:xfrm>
          <a:custGeom>
            <a:avLst/>
            <a:gdLst>
              <a:gd name="connsiteX0" fmla="*/ 785812 w 834180"/>
              <a:gd name="connsiteY0" fmla="*/ 0 h 500063"/>
              <a:gd name="connsiteX1" fmla="*/ 714375 w 834180"/>
              <a:gd name="connsiteY1" fmla="*/ 128588 h 500063"/>
              <a:gd name="connsiteX2" fmla="*/ 628650 w 834180"/>
              <a:gd name="connsiteY2" fmla="*/ 271463 h 500063"/>
              <a:gd name="connsiteX3" fmla="*/ 528637 w 834180"/>
              <a:gd name="connsiteY3" fmla="*/ 300038 h 500063"/>
              <a:gd name="connsiteX4" fmla="*/ 271462 w 834180"/>
              <a:gd name="connsiteY4" fmla="*/ 242888 h 500063"/>
              <a:gd name="connsiteX5" fmla="*/ 228600 w 834180"/>
              <a:gd name="connsiteY5" fmla="*/ 214313 h 500063"/>
              <a:gd name="connsiteX6" fmla="*/ 171450 w 834180"/>
              <a:gd name="connsiteY6" fmla="*/ 71438 h 500063"/>
              <a:gd name="connsiteX7" fmla="*/ 157162 w 834180"/>
              <a:gd name="connsiteY7" fmla="*/ 14288 h 500063"/>
              <a:gd name="connsiteX8" fmla="*/ 100012 w 834180"/>
              <a:gd name="connsiteY8" fmla="*/ 0 h 500063"/>
              <a:gd name="connsiteX9" fmla="*/ 57150 w 834180"/>
              <a:gd name="connsiteY9" fmla="*/ 42863 h 500063"/>
              <a:gd name="connsiteX10" fmla="*/ 14287 w 834180"/>
              <a:gd name="connsiteY10" fmla="*/ 71438 h 500063"/>
              <a:gd name="connsiteX11" fmla="*/ 0 w 834180"/>
              <a:gd name="connsiteY11" fmla="*/ 114300 h 500063"/>
              <a:gd name="connsiteX12" fmla="*/ 14287 w 834180"/>
              <a:gd name="connsiteY12" fmla="*/ 285750 h 500063"/>
              <a:gd name="connsiteX13" fmla="*/ 57150 w 834180"/>
              <a:gd name="connsiteY13" fmla="*/ 300038 h 500063"/>
              <a:gd name="connsiteX14" fmla="*/ 157162 w 834180"/>
              <a:gd name="connsiteY14" fmla="*/ 314325 h 500063"/>
              <a:gd name="connsiteX15" fmla="*/ 214312 w 834180"/>
              <a:gd name="connsiteY15" fmla="*/ 342900 h 500063"/>
              <a:gd name="connsiteX16" fmla="*/ 300037 w 834180"/>
              <a:gd name="connsiteY16" fmla="*/ 371475 h 500063"/>
              <a:gd name="connsiteX17" fmla="*/ 400050 w 834180"/>
              <a:gd name="connsiteY17" fmla="*/ 442913 h 500063"/>
              <a:gd name="connsiteX18" fmla="*/ 528637 w 834180"/>
              <a:gd name="connsiteY18" fmla="*/ 500063 h 500063"/>
              <a:gd name="connsiteX19" fmla="*/ 757237 w 834180"/>
              <a:gd name="connsiteY19" fmla="*/ 471488 h 500063"/>
              <a:gd name="connsiteX20" fmla="*/ 771525 w 834180"/>
              <a:gd name="connsiteY20" fmla="*/ 414338 h 500063"/>
              <a:gd name="connsiteX21" fmla="*/ 814387 w 834180"/>
              <a:gd name="connsiteY21" fmla="*/ 314325 h 500063"/>
              <a:gd name="connsiteX22" fmla="*/ 814387 w 834180"/>
              <a:gd name="connsiteY22" fmla="*/ 100013 h 500063"/>
              <a:gd name="connsiteX23" fmla="*/ 757237 w 834180"/>
              <a:gd name="connsiteY23" fmla="*/ 114300 h 50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34180" h="500063">
                <a:moveTo>
                  <a:pt x="785812" y="0"/>
                </a:moveTo>
                <a:cubicBezTo>
                  <a:pt x="701344" y="211173"/>
                  <a:pt x="816309" y="-58291"/>
                  <a:pt x="714375" y="128588"/>
                </a:cubicBezTo>
                <a:cubicBezTo>
                  <a:pt x="690613" y="172151"/>
                  <a:pt x="682083" y="244746"/>
                  <a:pt x="628650" y="271463"/>
                </a:cubicBezTo>
                <a:cubicBezTo>
                  <a:pt x="597639" y="286969"/>
                  <a:pt x="561975" y="290513"/>
                  <a:pt x="528637" y="300038"/>
                </a:cubicBezTo>
                <a:cubicBezTo>
                  <a:pt x="369400" y="277290"/>
                  <a:pt x="369288" y="298789"/>
                  <a:pt x="271462" y="242888"/>
                </a:cubicBezTo>
                <a:cubicBezTo>
                  <a:pt x="256553" y="234369"/>
                  <a:pt x="242887" y="223838"/>
                  <a:pt x="228600" y="214313"/>
                </a:cubicBezTo>
                <a:cubicBezTo>
                  <a:pt x="192796" y="142705"/>
                  <a:pt x="197933" y="159715"/>
                  <a:pt x="171450" y="71438"/>
                </a:cubicBezTo>
                <a:cubicBezTo>
                  <a:pt x="165807" y="52630"/>
                  <a:pt x="171047" y="28173"/>
                  <a:pt x="157162" y="14288"/>
                </a:cubicBezTo>
                <a:cubicBezTo>
                  <a:pt x="143277" y="403"/>
                  <a:pt x="119062" y="4763"/>
                  <a:pt x="100012" y="0"/>
                </a:cubicBezTo>
                <a:cubicBezTo>
                  <a:pt x="85725" y="14288"/>
                  <a:pt x="72672" y="29928"/>
                  <a:pt x="57150" y="42863"/>
                </a:cubicBezTo>
                <a:cubicBezTo>
                  <a:pt x="43958" y="53856"/>
                  <a:pt x="25014" y="58029"/>
                  <a:pt x="14287" y="71438"/>
                </a:cubicBezTo>
                <a:cubicBezTo>
                  <a:pt x="4879" y="83198"/>
                  <a:pt x="4762" y="100013"/>
                  <a:pt x="0" y="114300"/>
                </a:cubicBezTo>
                <a:cubicBezTo>
                  <a:pt x="4762" y="171450"/>
                  <a:pt x="-2578" y="230938"/>
                  <a:pt x="14287" y="285750"/>
                </a:cubicBezTo>
                <a:cubicBezTo>
                  <a:pt x="18716" y="300145"/>
                  <a:pt x="42382" y="297084"/>
                  <a:pt x="57150" y="300038"/>
                </a:cubicBezTo>
                <a:cubicBezTo>
                  <a:pt x="90172" y="306642"/>
                  <a:pt x="123825" y="309563"/>
                  <a:pt x="157162" y="314325"/>
                </a:cubicBezTo>
                <a:cubicBezTo>
                  <a:pt x="176212" y="323850"/>
                  <a:pt x="194537" y="334990"/>
                  <a:pt x="214312" y="342900"/>
                </a:cubicBezTo>
                <a:cubicBezTo>
                  <a:pt x="242278" y="354087"/>
                  <a:pt x="300037" y="371475"/>
                  <a:pt x="300037" y="371475"/>
                </a:cubicBezTo>
                <a:cubicBezTo>
                  <a:pt x="321262" y="387394"/>
                  <a:pt x="373185" y="427988"/>
                  <a:pt x="400050" y="442913"/>
                </a:cubicBezTo>
                <a:cubicBezTo>
                  <a:pt x="474444" y="484243"/>
                  <a:pt x="467158" y="479569"/>
                  <a:pt x="528637" y="500063"/>
                </a:cubicBezTo>
                <a:cubicBezTo>
                  <a:pt x="604837" y="490538"/>
                  <a:pt x="684822" y="497046"/>
                  <a:pt x="757237" y="471488"/>
                </a:cubicBezTo>
                <a:cubicBezTo>
                  <a:pt x="775754" y="464953"/>
                  <a:pt x="766131" y="433219"/>
                  <a:pt x="771525" y="414338"/>
                </a:cubicBezTo>
                <a:cubicBezTo>
                  <a:pt x="785541" y="365280"/>
                  <a:pt x="788984" y="365131"/>
                  <a:pt x="814387" y="314325"/>
                </a:cubicBezTo>
                <a:cubicBezTo>
                  <a:pt x="827842" y="247053"/>
                  <a:pt x="851235" y="166339"/>
                  <a:pt x="814387" y="100013"/>
                </a:cubicBezTo>
                <a:cubicBezTo>
                  <a:pt x="804851" y="82848"/>
                  <a:pt x="757237" y="114300"/>
                  <a:pt x="757237" y="114300"/>
                </a:cubicBezTo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D98EA6B-8192-4499-F5B1-80900B5D3552}"/>
              </a:ext>
            </a:extLst>
          </p:cNvPr>
          <p:cNvSpPr/>
          <p:nvPr/>
        </p:nvSpPr>
        <p:spPr>
          <a:xfrm>
            <a:off x="3671878" y="2986082"/>
            <a:ext cx="285750" cy="671511"/>
          </a:xfrm>
          <a:prstGeom prst="ellipse">
            <a:avLst/>
          </a:prstGeom>
          <a:solidFill>
            <a:srgbClr val="FDFEF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65E9B58-AE3F-4327-7246-5DA0368820DB}"/>
              </a:ext>
            </a:extLst>
          </p:cNvPr>
          <p:cNvSpPr/>
          <p:nvPr/>
        </p:nvSpPr>
        <p:spPr>
          <a:xfrm>
            <a:off x="4195755" y="2981315"/>
            <a:ext cx="285750" cy="671511"/>
          </a:xfrm>
          <a:prstGeom prst="ellipse">
            <a:avLst/>
          </a:prstGeom>
          <a:solidFill>
            <a:srgbClr val="FDFEF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A08E7F-9694-AAD7-0FEA-AA64B4D3A931}"/>
              </a:ext>
            </a:extLst>
          </p:cNvPr>
          <p:cNvSpPr/>
          <p:nvPr/>
        </p:nvSpPr>
        <p:spPr>
          <a:xfrm>
            <a:off x="3714752" y="3200387"/>
            <a:ext cx="214312" cy="295271"/>
          </a:xfrm>
          <a:prstGeom prst="ellipse">
            <a:avLst/>
          </a:prstGeom>
          <a:solidFill>
            <a:srgbClr val="009ED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2308D65-9EFF-FA0F-90A4-5D3EDE93941E}"/>
              </a:ext>
            </a:extLst>
          </p:cNvPr>
          <p:cNvSpPr/>
          <p:nvPr/>
        </p:nvSpPr>
        <p:spPr>
          <a:xfrm>
            <a:off x="4238623" y="3195627"/>
            <a:ext cx="214312" cy="295271"/>
          </a:xfrm>
          <a:prstGeom prst="ellipse">
            <a:avLst/>
          </a:prstGeom>
          <a:solidFill>
            <a:srgbClr val="009ED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8DE205D-1DA3-FCEB-F35D-58E16C11C9FC}"/>
              </a:ext>
            </a:extLst>
          </p:cNvPr>
          <p:cNvSpPr/>
          <p:nvPr/>
        </p:nvSpPr>
        <p:spPr>
          <a:xfrm>
            <a:off x="1852610" y="3081325"/>
            <a:ext cx="1557338" cy="1857375"/>
          </a:xfrm>
          <a:custGeom>
            <a:avLst/>
            <a:gdLst>
              <a:gd name="connsiteX0" fmla="*/ 0 w 1557338"/>
              <a:gd name="connsiteY0" fmla="*/ 1857375 h 1857375"/>
              <a:gd name="connsiteX1" fmla="*/ 0 w 1557338"/>
              <a:gd name="connsiteY1" fmla="*/ 1857375 h 1857375"/>
              <a:gd name="connsiteX2" fmla="*/ 85725 w 1557338"/>
              <a:gd name="connsiteY2" fmla="*/ 1743075 h 1857375"/>
              <a:gd name="connsiteX3" fmla="*/ 142875 w 1557338"/>
              <a:gd name="connsiteY3" fmla="*/ 1700212 h 1857375"/>
              <a:gd name="connsiteX4" fmla="*/ 242888 w 1557338"/>
              <a:gd name="connsiteY4" fmla="*/ 1585912 h 1857375"/>
              <a:gd name="connsiteX5" fmla="*/ 328613 w 1557338"/>
              <a:gd name="connsiteY5" fmla="*/ 1485900 h 1857375"/>
              <a:gd name="connsiteX6" fmla="*/ 385763 w 1557338"/>
              <a:gd name="connsiteY6" fmla="*/ 1357312 h 1857375"/>
              <a:gd name="connsiteX7" fmla="*/ 400050 w 1557338"/>
              <a:gd name="connsiteY7" fmla="*/ 1300162 h 1857375"/>
              <a:gd name="connsiteX8" fmla="*/ 428625 w 1557338"/>
              <a:gd name="connsiteY8" fmla="*/ 1214437 h 1857375"/>
              <a:gd name="connsiteX9" fmla="*/ 457200 w 1557338"/>
              <a:gd name="connsiteY9" fmla="*/ 1085850 h 1857375"/>
              <a:gd name="connsiteX10" fmla="*/ 485775 w 1557338"/>
              <a:gd name="connsiteY10" fmla="*/ 1042987 h 1857375"/>
              <a:gd name="connsiteX11" fmla="*/ 514350 w 1557338"/>
              <a:gd name="connsiteY11" fmla="*/ 942975 h 1857375"/>
              <a:gd name="connsiteX12" fmla="*/ 528638 w 1557338"/>
              <a:gd name="connsiteY12" fmla="*/ 900112 h 1857375"/>
              <a:gd name="connsiteX13" fmla="*/ 557213 w 1557338"/>
              <a:gd name="connsiteY13" fmla="*/ 714375 h 1857375"/>
              <a:gd name="connsiteX14" fmla="*/ 571500 w 1557338"/>
              <a:gd name="connsiteY14" fmla="*/ 514350 h 1857375"/>
              <a:gd name="connsiteX15" fmla="*/ 585788 w 1557338"/>
              <a:gd name="connsiteY15" fmla="*/ 471487 h 1857375"/>
              <a:gd name="connsiteX16" fmla="*/ 614363 w 1557338"/>
              <a:gd name="connsiteY16" fmla="*/ 371475 h 1857375"/>
              <a:gd name="connsiteX17" fmla="*/ 657225 w 1557338"/>
              <a:gd name="connsiteY17" fmla="*/ 157162 h 1857375"/>
              <a:gd name="connsiteX18" fmla="*/ 671513 w 1557338"/>
              <a:gd name="connsiteY18" fmla="*/ 71437 h 1857375"/>
              <a:gd name="connsiteX19" fmla="*/ 714375 w 1557338"/>
              <a:gd name="connsiteY19" fmla="*/ 42862 h 1857375"/>
              <a:gd name="connsiteX20" fmla="*/ 828675 w 1557338"/>
              <a:gd name="connsiteY20" fmla="*/ 0 h 1857375"/>
              <a:gd name="connsiteX21" fmla="*/ 1000125 w 1557338"/>
              <a:gd name="connsiteY21" fmla="*/ 71437 h 1857375"/>
              <a:gd name="connsiteX22" fmla="*/ 1071563 w 1557338"/>
              <a:gd name="connsiteY22" fmla="*/ 100012 h 1857375"/>
              <a:gd name="connsiteX23" fmla="*/ 1157288 w 1557338"/>
              <a:gd name="connsiteY23" fmla="*/ 171450 h 1857375"/>
              <a:gd name="connsiteX24" fmla="*/ 1200150 w 1557338"/>
              <a:gd name="connsiteY24" fmla="*/ 185737 h 1857375"/>
              <a:gd name="connsiteX25" fmla="*/ 1185863 w 1557338"/>
              <a:gd name="connsiteY25" fmla="*/ 285750 h 1857375"/>
              <a:gd name="connsiteX26" fmla="*/ 1157288 w 1557338"/>
              <a:gd name="connsiteY26" fmla="*/ 428625 h 1857375"/>
              <a:gd name="connsiteX27" fmla="*/ 1143000 w 1557338"/>
              <a:gd name="connsiteY27" fmla="*/ 485775 h 1857375"/>
              <a:gd name="connsiteX28" fmla="*/ 1157288 w 1557338"/>
              <a:gd name="connsiteY28" fmla="*/ 771525 h 1857375"/>
              <a:gd name="connsiteX29" fmla="*/ 1185863 w 1557338"/>
              <a:gd name="connsiteY29" fmla="*/ 900112 h 1857375"/>
              <a:gd name="connsiteX30" fmla="*/ 1200150 w 1557338"/>
              <a:gd name="connsiteY30" fmla="*/ 1028700 h 1857375"/>
              <a:gd name="connsiteX31" fmla="*/ 1214438 w 1557338"/>
              <a:gd name="connsiteY31" fmla="*/ 1114425 h 1857375"/>
              <a:gd name="connsiteX32" fmla="*/ 1271588 w 1557338"/>
              <a:gd name="connsiteY32" fmla="*/ 1457325 h 1857375"/>
              <a:gd name="connsiteX33" fmla="*/ 1343025 w 1557338"/>
              <a:gd name="connsiteY33" fmla="*/ 1557337 h 1857375"/>
              <a:gd name="connsiteX34" fmla="*/ 1414463 w 1557338"/>
              <a:gd name="connsiteY34" fmla="*/ 1643062 h 1857375"/>
              <a:gd name="connsiteX35" fmla="*/ 1471613 w 1557338"/>
              <a:gd name="connsiteY35" fmla="*/ 1671637 h 1857375"/>
              <a:gd name="connsiteX36" fmla="*/ 1557338 w 1557338"/>
              <a:gd name="connsiteY36" fmla="*/ 1700212 h 1857375"/>
              <a:gd name="connsiteX37" fmla="*/ 1500188 w 1557338"/>
              <a:gd name="connsiteY37" fmla="*/ 1728787 h 1857375"/>
              <a:gd name="connsiteX38" fmla="*/ 928688 w 1557338"/>
              <a:gd name="connsiteY38" fmla="*/ 1728787 h 1857375"/>
              <a:gd name="connsiteX39" fmla="*/ 771525 w 1557338"/>
              <a:gd name="connsiteY39" fmla="*/ 1743075 h 1857375"/>
              <a:gd name="connsiteX40" fmla="*/ 642938 w 1557338"/>
              <a:gd name="connsiteY40" fmla="*/ 1771650 h 1857375"/>
              <a:gd name="connsiteX41" fmla="*/ 514350 w 1557338"/>
              <a:gd name="connsiteY41" fmla="*/ 1800225 h 1857375"/>
              <a:gd name="connsiteX42" fmla="*/ 428625 w 1557338"/>
              <a:gd name="connsiteY42" fmla="*/ 1771650 h 1857375"/>
              <a:gd name="connsiteX43" fmla="*/ 114300 w 1557338"/>
              <a:gd name="connsiteY43" fmla="*/ 1743075 h 1857375"/>
              <a:gd name="connsiteX44" fmla="*/ 85725 w 1557338"/>
              <a:gd name="connsiteY44" fmla="*/ 1700212 h 1857375"/>
              <a:gd name="connsiteX45" fmla="*/ 42863 w 1557338"/>
              <a:gd name="connsiteY45" fmla="*/ 1714500 h 1857375"/>
              <a:gd name="connsiteX46" fmla="*/ 42863 w 1557338"/>
              <a:gd name="connsiteY46" fmla="*/ 1714500 h 1857375"/>
              <a:gd name="connsiteX47" fmla="*/ 42863 w 1557338"/>
              <a:gd name="connsiteY47" fmla="*/ 1714500 h 1857375"/>
              <a:gd name="connsiteX48" fmla="*/ 114300 w 1557338"/>
              <a:gd name="connsiteY48" fmla="*/ 1757362 h 185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557338" h="1857375">
                <a:moveTo>
                  <a:pt x="0" y="1857375"/>
                </a:moveTo>
                <a:lnTo>
                  <a:pt x="0" y="1857375"/>
                </a:lnTo>
                <a:cubicBezTo>
                  <a:pt x="28575" y="1819275"/>
                  <a:pt x="53689" y="1778315"/>
                  <a:pt x="85725" y="1743075"/>
                </a:cubicBezTo>
                <a:cubicBezTo>
                  <a:pt x="101743" y="1725455"/>
                  <a:pt x="124795" y="1715709"/>
                  <a:pt x="142875" y="1700212"/>
                </a:cubicBezTo>
                <a:cubicBezTo>
                  <a:pt x="194521" y="1655945"/>
                  <a:pt x="192405" y="1642705"/>
                  <a:pt x="242888" y="1585912"/>
                </a:cubicBezTo>
                <a:cubicBezTo>
                  <a:pt x="298726" y="1523094"/>
                  <a:pt x="293669" y="1547052"/>
                  <a:pt x="328613" y="1485900"/>
                </a:cubicBezTo>
                <a:cubicBezTo>
                  <a:pt x="348529" y="1451047"/>
                  <a:pt x="373516" y="1394053"/>
                  <a:pt x="385763" y="1357312"/>
                </a:cubicBezTo>
                <a:cubicBezTo>
                  <a:pt x="391972" y="1338683"/>
                  <a:pt x="394408" y="1318970"/>
                  <a:pt x="400050" y="1300162"/>
                </a:cubicBezTo>
                <a:cubicBezTo>
                  <a:pt x="408705" y="1271312"/>
                  <a:pt x="423673" y="1244148"/>
                  <a:pt x="428625" y="1214437"/>
                </a:cubicBezTo>
                <a:cubicBezTo>
                  <a:pt x="434112" y="1181516"/>
                  <a:pt x="439615" y="1121021"/>
                  <a:pt x="457200" y="1085850"/>
                </a:cubicBezTo>
                <a:cubicBezTo>
                  <a:pt x="464879" y="1070491"/>
                  <a:pt x="476250" y="1057275"/>
                  <a:pt x="485775" y="1042987"/>
                </a:cubicBezTo>
                <a:cubicBezTo>
                  <a:pt x="495300" y="1009650"/>
                  <a:pt x="504387" y="976184"/>
                  <a:pt x="514350" y="942975"/>
                </a:cubicBezTo>
                <a:cubicBezTo>
                  <a:pt x="518678" y="928550"/>
                  <a:pt x="526162" y="914968"/>
                  <a:pt x="528638" y="900112"/>
                </a:cubicBezTo>
                <a:cubicBezTo>
                  <a:pt x="569777" y="653277"/>
                  <a:pt x="521226" y="858318"/>
                  <a:pt x="557213" y="714375"/>
                </a:cubicBezTo>
                <a:cubicBezTo>
                  <a:pt x="561975" y="647700"/>
                  <a:pt x="563690" y="580737"/>
                  <a:pt x="571500" y="514350"/>
                </a:cubicBezTo>
                <a:cubicBezTo>
                  <a:pt x="573260" y="499393"/>
                  <a:pt x="581651" y="485968"/>
                  <a:pt x="585788" y="471487"/>
                </a:cubicBezTo>
                <a:cubicBezTo>
                  <a:pt x="621666" y="345914"/>
                  <a:pt x="580107" y="474237"/>
                  <a:pt x="614363" y="371475"/>
                </a:cubicBezTo>
                <a:cubicBezTo>
                  <a:pt x="642796" y="144005"/>
                  <a:pt x="609211" y="365219"/>
                  <a:pt x="657225" y="157162"/>
                </a:cubicBezTo>
                <a:cubicBezTo>
                  <a:pt x="663739" y="128935"/>
                  <a:pt x="658558" y="97348"/>
                  <a:pt x="671513" y="71437"/>
                </a:cubicBezTo>
                <a:cubicBezTo>
                  <a:pt x="679192" y="56079"/>
                  <a:pt x="699466" y="51381"/>
                  <a:pt x="714375" y="42862"/>
                </a:cubicBezTo>
                <a:cubicBezTo>
                  <a:pt x="772485" y="9656"/>
                  <a:pt x="766170" y="15626"/>
                  <a:pt x="828675" y="0"/>
                </a:cubicBezTo>
                <a:cubicBezTo>
                  <a:pt x="1014336" y="53046"/>
                  <a:pt x="851745" y="-2753"/>
                  <a:pt x="1000125" y="71437"/>
                </a:cubicBezTo>
                <a:cubicBezTo>
                  <a:pt x="1023064" y="82907"/>
                  <a:pt x="1048624" y="88542"/>
                  <a:pt x="1071563" y="100012"/>
                </a:cubicBezTo>
                <a:cubicBezTo>
                  <a:pt x="1165049" y="146755"/>
                  <a:pt x="1062496" y="108256"/>
                  <a:pt x="1157288" y="171450"/>
                </a:cubicBezTo>
                <a:cubicBezTo>
                  <a:pt x="1169819" y="179804"/>
                  <a:pt x="1185863" y="180975"/>
                  <a:pt x="1200150" y="185737"/>
                </a:cubicBezTo>
                <a:cubicBezTo>
                  <a:pt x="1226935" y="266091"/>
                  <a:pt x="1213025" y="190684"/>
                  <a:pt x="1185863" y="285750"/>
                </a:cubicBezTo>
                <a:cubicBezTo>
                  <a:pt x="1172520" y="332449"/>
                  <a:pt x="1169068" y="381507"/>
                  <a:pt x="1157288" y="428625"/>
                </a:cubicBezTo>
                <a:lnTo>
                  <a:pt x="1143000" y="485775"/>
                </a:lnTo>
                <a:cubicBezTo>
                  <a:pt x="1147763" y="581025"/>
                  <a:pt x="1149683" y="676460"/>
                  <a:pt x="1157288" y="771525"/>
                </a:cubicBezTo>
                <a:cubicBezTo>
                  <a:pt x="1159422" y="798205"/>
                  <a:pt x="1178626" y="871164"/>
                  <a:pt x="1185863" y="900112"/>
                </a:cubicBezTo>
                <a:cubicBezTo>
                  <a:pt x="1190625" y="942975"/>
                  <a:pt x="1194450" y="985952"/>
                  <a:pt x="1200150" y="1028700"/>
                </a:cubicBezTo>
                <a:cubicBezTo>
                  <a:pt x="1203979" y="1057415"/>
                  <a:pt x="1211691" y="1085586"/>
                  <a:pt x="1214438" y="1114425"/>
                </a:cubicBezTo>
                <a:cubicBezTo>
                  <a:pt x="1223078" y="1205140"/>
                  <a:pt x="1211545" y="1367261"/>
                  <a:pt x="1271588" y="1457325"/>
                </a:cubicBezTo>
                <a:cubicBezTo>
                  <a:pt x="1338939" y="1558351"/>
                  <a:pt x="1254404" y="1433267"/>
                  <a:pt x="1343025" y="1557337"/>
                </a:cubicBezTo>
                <a:cubicBezTo>
                  <a:pt x="1369134" y="1593890"/>
                  <a:pt x="1375548" y="1615266"/>
                  <a:pt x="1414463" y="1643062"/>
                </a:cubicBezTo>
                <a:cubicBezTo>
                  <a:pt x="1431794" y="1655441"/>
                  <a:pt x="1451838" y="1663727"/>
                  <a:pt x="1471613" y="1671637"/>
                </a:cubicBezTo>
                <a:cubicBezTo>
                  <a:pt x="1499579" y="1682824"/>
                  <a:pt x="1557338" y="1700212"/>
                  <a:pt x="1557338" y="1700212"/>
                </a:cubicBezTo>
                <a:cubicBezTo>
                  <a:pt x="1538288" y="1709737"/>
                  <a:pt x="1519764" y="1720397"/>
                  <a:pt x="1500188" y="1728787"/>
                </a:cubicBezTo>
                <a:cubicBezTo>
                  <a:pt x="1334010" y="1800007"/>
                  <a:pt x="958374" y="1729589"/>
                  <a:pt x="928688" y="1728787"/>
                </a:cubicBezTo>
                <a:cubicBezTo>
                  <a:pt x="876300" y="1733550"/>
                  <a:pt x="823723" y="1736550"/>
                  <a:pt x="771525" y="1743075"/>
                </a:cubicBezTo>
                <a:cubicBezTo>
                  <a:pt x="722263" y="1749233"/>
                  <a:pt x="690146" y="1761159"/>
                  <a:pt x="642938" y="1771650"/>
                </a:cubicBezTo>
                <a:cubicBezTo>
                  <a:pt x="479691" y="1807927"/>
                  <a:pt x="653727" y="1765380"/>
                  <a:pt x="514350" y="1800225"/>
                </a:cubicBezTo>
                <a:cubicBezTo>
                  <a:pt x="485775" y="1790700"/>
                  <a:pt x="458336" y="1776602"/>
                  <a:pt x="428625" y="1771650"/>
                </a:cubicBezTo>
                <a:cubicBezTo>
                  <a:pt x="267590" y="1744810"/>
                  <a:pt x="371813" y="1759169"/>
                  <a:pt x="114300" y="1743075"/>
                </a:cubicBezTo>
                <a:cubicBezTo>
                  <a:pt x="104775" y="1728787"/>
                  <a:pt x="101668" y="1706589"/>
                  <a:pt x="85725" y="1700212"/>
                </a:cubicBezTo>
                <a:cubicBezTo>
                  <a:pt x="71742" y="1694619"/>
                  <a:pt x="42863" y="1714500"/>
                  <a:pt x="42863" y="1714500"/>
                </a:cubicBezTo>
                <a:lnTo>
                  <a:pt x="42863" y="1714500"/>
                </a:lnTo>
                <a:lnTo>
                  <a:pt x="42863" y="1714500"/>
                </a:lnTo>
                <a:lnTo>
                  <a:pt x="114300" y="1757362"/>
                </a:lnTo>
              </a:path>
            </a:pathLst>
          </a:custGeom>
          <a:solidFill>
            <a:srgbClr val="C88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1A6B3A35-A6A2-E67A-CC9A-48435EB6D860}"/>
              </a:ext>
            </a:extLst>
          </p:cNvPr>
          <p:cNvSpPr/>
          <p:nvPr/>
        </p:nvSpPr>
        <p:spPr>
          <a:xfrm>
            <a:off x="2009774" y="1409692"/>
            <a:ext cx="1481137" cy="2314575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24C86EB-3F6D-7FB5-8153-1E14EF70F0B3}"/>
              </a:ext>
            </a:extLst>
          </p:cNvPr>
          <p:cNvSpPr/>
          <p:nvPr/>
        </p:nvSpPr>
        <p:spPr>
          <a:xfrm>
            <a:off x="2252660" y="2881300"/>
            <a:ext cx="834180" cy="500063"/>
          </a:xfrm>
          <a:custGeom>
            <a:avLst/>
            <a:gdLst>
              <a:gd name="connsiteX0" fmla="*/ 785812 w 834180"/>
              <a:gd name="connsiteY0" fmla="*/ 0 h 500063"/>
              <a:gd name="connsiteX1" fmla="*/ 714375 w 834180"/>
              <a:gd name="connsiteY1" fmla="*/ 128588 h 500063"/>
              <a:gd name="connsiteX2" fmla="*/ 628650 w 834180"/>
              <a:gd name="connsiteY2" fmla="*/ 271463 h 500063"/>
              <a:gd name="connsiteX3" fmla="*/ 528637 w 834180"/>
              <a:gd name="connsiteY3" fmla="*/ 300038 h 500063"/>
              <a:gd name="connsiteX4" fmla="*/ 271462 w 834180"/>
              <a:gd name="connsiteY4" fmla="*/ 242888 h 500063"/>
              <a:gd name="connsiteX5" fmla="*/ 228600 w 834180"/>
              <a:gd name="connsiteY5" fmla="*/ 214313 h 500063"/>
              <a:gd name="connsiteX6" fmla="*/ 171450 w 834180"/>
              <a:gd name="connsiteY6" fmla="*/ 71438 h 500063"/>
              <a:gd name="connsiteX7" fmla="*/ 157162 w 834180"/>
              <a:gd name="connsiteY7" fmla="*/ 14288 h 500063"/>
              <a:gd name="connsiteX8" fmla="*/ 100012 w 834180"/>
              <a:gd name="connsiteY8" fmla="*/ 0 h 500063"/>
              <a:gd name="connsiteX9" fmla="*/ 57150 w 834180"/>
              <a:gd name="connsiteY9" fmla="*/ 42863 h 500063"/>
              <a:gd name="connsiteX10" fmla="*/ 14287 w 834180"/>
              <a:gd name="connsiteY10" fmla="*/ 71438 h 500063"/>
              <a:gd name="connsiteX11" fmla="*/ 0 w 834180"/>
              <a:gd name="connsiteY11" fmla="*/ 114300 h 500063"/>
              <a:gd name="connsiteX12" fmla="*/ 14287 w 834180"/>
              <a:gd name="connsiteY12" fmla="*/ 285750 h 500063"/>
              <a:gd name="connsiteX13" fmla="*/ 57150 w 834180"/>
              <a:gd name="connsiteY13" fmla="*/ 300038 h 500063"/>
              <a:gd name="connsiteX14" fmla="*/ 157162 w 834180"/>
              <a:gd name="connsiteY14" fmla="*/ 314325 h 500063"/>
              <a:gd name="connsiteX15" fmla="*/ 214312 w 834180"/>
              <a:gd name="connsiteY15" fmla="*/ 342900 h 500063"/>
              <a:gd name="connsiteX16" fmla="*/ 300037 w 834180"/>
              <a:gd name="connsiteY16" fmla="*/ 371475 h 500063"/>
              <a:gd name="connsiteX17" fmla="*/ 400050 w 834180"/>
              <a:gd name="connsiteY17" fmla="*/ 442913 h 500063"/>
              <a:gd name="connsiteX18" fmla="*/ 528637 w 834180"/>
              <a:gd name="connsiteY18" fmla="*/ 500063 h 500063"/>
              <a:gd name="connsiteX19" fmla="*/ 757237 w 834180"/>
              <a:gd name="connsiteY19" fmla="*/ 471488 h 500063"/>
              <a:gd name="connsiteX20" fmla="*/ 771525 w 834180"/>
              <a:gd name="connsiteY20" fmla="*/ 414338 h 500063"/>
              <a:gd name="connsiteX21" fmla="*/ 814387 w 834180"/>
              <a:gd name="connsiteY21" fmla="*/ 314325 h 500063"/>
              <a:gd name="connsiteX22" fmla="*/ 814387 w 834180"/>
              <a:gd name="connsiteY22" fmla="*/ 100013 h 500063"/>
              <a:gd name="connsiteX23" fmla="*/ 757237 w 834180"/>
              <a:gd name="connsiteY23" fmla="*/ 114300 h 50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34180" h="500063">
                <a:moveTo>
                  <a:pt x="785812" y="0"/>
                </a:moveTo>
                <a:cubicBezTo>
                  <a:pt x="701344" y="211173"/>
                  <a:pt x="816309" y="-58291"/>
                  <a:pt x="714375" y="128588"/>
                </a:cubicBezTo>
                <a:cubicBezTo>
                  <a:pt x="690613" y="172151"/>
                  <a:pt x="682083" y="244746"/>
                  <a:pt x="628650" y="271463"/>
                </a:cubicBezTo>
                <a:cubicBezTo>
                  <a:pt x="597639" y="286969"/>
                  <a:pt x="561975" y="290513"/>
                  <a:pt x="528637" y="300038"/>
                </a:cubicBezTo>
                <a:cubicBezTo>
                  <a:pt x="369400" y="277290"/>
                  <a:pt x="369288" y="298789"/>
                  <a:pt x="271462" y="242888"/>
                </a:cubicBezTo>
                <a:cubicBezTo>
                  <a:pt x="256553" y="234369"/>
                  <a:pt x="242887" y="223838"/>
                  <a:pt x="228600" y="214313"/>
                </a:cubicBezTo>
                <a:cubicBezTo>
                  <a:pt x="192796" y="142705"/>
                  <a:pt x="197933" y="159715"/>
                  <a:pt x="171450" y="71438"/>
                </a:cubicBezTo>
                <a:cubicBezTo>
                  <a:pt x="165807" y="52630"/>
                  <a:pt x="171047" y="28173"/>
                  <a:pt x="157162" y="14288"/>
                </a:cubicBezTo>
                <a:cubicBezTo>
                  <a:pt x="143277" y="403"/>
                  <a:pt x="119062" y="4763"/>
                  <a:pt x="100012" y="0"/>
                </a:cubicBezTo>
                <a:cubicBezTo>
                  <a:pt x="85725" y="14288"/>
                  <a:pt x="72672" y="29928"/>
                  <a:pt x="57150" y="42863"/>
                </a:cubicBezTo>
                <a:cubicBezTo>
                  <a:pt x="43958" y="53856"/>
                  <a:pt x="25014" y="58029"/>
                  <a:pt x="14287" y="71438"/>
                </a:cubicBezTo>
                <a:cubicBezTo>
                  <a:pt x="4879" y="83198"/>
                  <a:pt x="4762" y="100013"/>
                  <a:pt x="0" y="114300"/>
                </a:cubicBezTo>
                <a:cubicBezTo>
                  <a:pt x="4762" y="171450"/>
                  <a:pt x="-2578" y="230938"/>
                  <a:pt x="14287" y="285750"/>
                </a:cubicBezTo>
                <a:cubicBezTo>
                  <a:pt x="18716" y="300145"/>
                  <a:pt x="42382" y="297084"/>
                  <a:pt x="57150" y="300038"/>
                </a:cubicBezTo>
                <a:cubicBezTo>
                  <a:pt x="90172" y="306642"/>
                  <a:pt x="123825" y="309563"/>
                  <a:pt x="157162" y="314325"/>
                </a:cubicBezTo>
                <a:cubicBezTo>
                  <a:pt x="176212" y="323850"/>
                  <a:pt x="194537" y="334990"/>
                  <a:pt x="214312" y="342900"/>
                </a:cubicBezTo>
                <a:cubicBezTo>
                  <a:pt x="242278" y="354087"/>
                  <a:pt x="300037" y="371475"/>
                  <a:pt x="300037" y="371475"/>
                </a:cubicBezTo>
                <a:cubicBezTo>
                  <a:pt x="321262" y="387394"/>
                  <a:pt x="373185" y="427988"/>
                  <a:pt x="400050" y="442913"/>
                </a:cubicBezTo>
                <a:cubicBezTo>
                  <a:pt x="474444" y="484243"/>
                  <a:pt x="467158" y="479569"/>
                  <a:pt x="528637" y="500063"/>
                </a:cubicBezTo>
                <a:cubicBezTo>
                  <a:pt x="604837" y="490538"/>
                  <a:pt x="684822" y="497046"/>
                  <a:pt x="757237" y="471488"/>
                </a:cubicBezTo>
                <a:cubicBezTo>
                  <a:pt x="775754" y="464953"/>
                  <a:pt x="766131" y="433219"/>
                  <a:pt x="771525" y="414338"/>
                </a:cubicBezTo>
                <a:cubicBezTo>
                  <a:pt x="785541" y="365280"/>
                  <a:pt x="788984" y="365131"/>
                  <a:pt x="814387" y="314325"/>
                </a:cubicBezTo>
                <a:cubicBezTo>
                  <a:pt x="827842" y="247053"/>
                  <a:pt x="851235" y="166339"/>
                  <a:pt x="814387" y="100013"/>
                </a:cubicBezTo>
                <a:cubicBezTo>
                  <a:pt x="804851" y="82848"/>
                  <a:pt x="757237" y="114300"/>
                  <a:pt x="757237" y="114300"/>
                </a:cubicBezTo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ABFC246-77C6-C23E-BA3D-A0F17627F819}"/>
              </a:ext>
            </a:extLst>
          </p:cNvPr>
          <p:cNvSpPr/>
          <p:nvPr/>
        </p:nvSpPr>
        <p:spPr>
          <a:xfrm>
            <a:off x="2309808" y="1995477"/>
            <a:ext cx="285750" cy="671511"/>
          </a:xfrm>
          <a:prstGeom prst="ellipse">
            <a:avLst/>
          </a:prstGeom>
          <a:solidFill>
            <a:srgbClr val="FDFEF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B319D6E-8A4D-9818-484A-DF3C8D5E7FCF}"/>
              </a:ext>
            </a:extLst>
          </p:cNvPr>
          <p:cNvSpPr/>
          <p:nvPr/>
        </p:nvSpPr>
        <p:spPr>
          <a:xfrm>
            <a:off x="2833685" y="1990710"/>
            <a:ext cx="285750" cy="671511"/>
          </a:xfrm>
          <a:prstGeom prst="ellipse">
            <a:avLst/>
          </a:prstGeom>
          <a:solidFill>
            <a:srgbClr val="FDFEF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C532555-DC4A-C133-A66F-2706F3B4D810}"/>
              </a:ext>
            </a:extLst>
          </p:cNvPr>
          <p:cNvSpPr/>
          <p:nvPr/>
        </p:nvSpPr>
        <p:spPr>
          <a:xfrm>
            <a:off x="2352682" y="2209782"/>
            <a:ext cx="214312" cy="295271"/>
          </a:xfrm>
          <a:prstGeom prst="ellipse">
            <a:avLst/>
          </a:prstGeom>
          <a:solidFill>
            <a:srgbClr val="009ED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A6591B1-3884-DCF6-FC18-961FAA7C2E43}"/>
              </a:ext>
            </a:extLst>
          </p:cNvPr>
          <p:cNvSpPr/>
          <p:nvPr/>
        </p:nvSpPr>
        <p:spPr>
          <a:xfrm>
            <a:off x="2876553" y="2205022"/>
            <a:ext cx="214312" cy="295271"/>
          </a:xfrm>
          <a:prstGeom prst="ellipse">
            <a:avLst/>
          </a:prstGeom>
          <a:solidFill>
            <a:srgbClr val="009ED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rrow: Curved Down 24">
            <a:extLst>
              <a:ext uri="{FF2B5EF4-FFF2-40B4-BE49-F238E27FC236}">
                <a16:creationId xmlns:a16="http://schemas.microsoft.com/office/drawing/2014/main" id="{E004D92E-1D20-443B-D30C-A2F3F2E0EF45}"/>
              </a:ext>
            </a:extLst>
          </p:cNvPr>
          <p:cNvSpPr/>
          <p:nvPr/>
        </p:nvSpPr>
        <p:spPr>
          <a:xfrm>
            <a:off x="1909761" y="177822"/>
            <a:ext cx="8534424" cy="1743045"/>
          </a:xfrm>
          <a:prstGeom prst="curved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8" name="Arrow: Curved Down 27">
            <a:extLst>
              <a:ext uri="{FF2B5EF4-FFF2-40B4-BE49-F238E27FC236}">
                <a16:creationId xmlns:a16="http://schemas.microsoft.com/office/drawing/2014/main" id="{57BAC256-8C82-3370-3779-0F3D4F62A9C0}"/>
              </a:ext>
            </a:extLst>
          </p:cNvPr>
          <p:cNvSpPr/>
          <p:nvPr/>
        </p:nvSpPr>
        <p:spPr>
          <a:xfrm rot="10800000">
            <a:off x="1600177" y="4983211"/>
            <a:ext cx="8534424" cy="1743045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426709-AE83-23BF-C8AA-6B299D0574D3}"/>
              </a:ext>
            </a:extLst>
          </p:cNvPr>
          <p:cNvSpPr txBox="1"/>
          <p:nvPr/>
        </p:nvSpPr>
        <p:spPr>
          <a:xfrm>
            <a:off x="4886315" y="4891086"/>
            <a:ext cx="2536272" cy="1569660"/>
          </a:xfrm>
          <a:prstGeom prst="rect">
            <a:avLst/>
          </a:prstGeom>
          <a:solidFill>
            <a:srgbClr val="FFD7D7"/>
          </a:solidFill>
        </p:spPr>
        <p:txBody>
          <a:bodyPr wrap="none" rtlCol="0">
            <a:spAutoFit/>
          </a:bodyPr>
          <a:lstStyle/>
          <a:p>
            <a:r>
              <a:rPr lang="en-GB" sz="4800" b="1" dirty="0">
                <a:solidFill>
                  <a:srgbClr val="FF0000"/>
                </a:solidFill>
              </a:rPr>
              <a:t>CARBON </a:t>
            </a:r>
          </a:p>
          <a:p>
            <a:r>
              <a:rPr lang="en-GB" sz="4800" b="1" dirty="0">
                <a:solidFill>
                  <a:srgbClr val="FF0000"/>
                </a:solidFill>
              </a:rPr>
              <a:t>DIOXIDE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1091D74-DEC8-4CA7-CE63-D3DDB90BD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9815" y="1990710"/>
            <a:ext cx="3096487" cy="290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43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07CB3-7797-F47E-A5B8-543C89358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735" y="365125"/>
            <a:ext cx="3605213" cy="1325563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en-GB" b="1" dirty="0">
                <a:latin typeface="+mn-lt"/>
              </a:rPr>
              <a:t>RAINMAKERS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3CEAE-75AF-D23F-FD31-67B39FDA57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B32BF4-2C4F-F9BE-24CA-F8FB9ACF0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95" y="1989530"/>
            <a:ext cx="8477250" cy="476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08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A2690-8C79-802E-1221-40F0AF843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A3D4D-5503-8834-DC75-282580A0E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CFD0BB-B02D-FBC1-D39E-9DFFB460C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9112" y="-6803"/>
            <a:ext cx="3857625" cy="688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04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375</Words>
  <Application>Microsoft Office PowerPoint</Application>
  <PresentationFormat>Widescreen</PresentationFormat>
  <Paragraphs>122</Paragraphs>
  <Slides>48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Calibri</vt:lpstr>
      <vt:lpstr>Calibri Light</vt:lpstr>
      <vt:lpstr>Tahoma</vt:lpstr>
      <vt:lpstr>Office Theme</vt:lpstr>
      <vt:lpstr>RAINFORESTS</vt:lpstr>
      <vt:lpstr>WHAT IS A RAINFOREST?</vt:lpstr>
      <vt:lpstr>WHAT IS A RAINFOREST?</vt:lpstr>
      <vt:lpstr>Where is it?????</vt:lpstr>
      <vt:lpstr>PowerPoint Presentation</vt:lpstr>
      <vt:lpstr>Why are rainforests so important???</vt:lpstr>
      <vt:lpstr>OXYGEN</vt:lpstr>
      <vt:lpstr>RAINMAKERS</vt:lpstr>
      <vt:lpstr>PowerPoint Presentation</vt:lpstr>
      <vt:lpstr>Huge diversity of life</vt:lpstr>
      <vt:lpstr>Huge diversity of life</vt:lpstr>
      <vt:lpstr>THREE MILLION  DIFFERENT SPECIES IN RAINFORESTS!!!!</vt:lpstr>
      <vt:lpstr>HALF OF ALL PLANTS AND ANIMALS LIVE IN THE RAINFORESTS!!</vt:lpstr>
      <vt:lpstr>PowerPoint Presentation</vt:lpstr>
      <vt:lpstr>WHY ARE THERE SO MANY SPECIES???</vt:lpstr>
      <vt:lpstr>PowerPoint Presentation</vt:lpstr>
      <vt:lpstr>PowerPoint Presentation</vt:lpstr>
      <vt:lpstr>SNAKES</vt:lpstr>
      <vt:lpstr>BIRDS</vt:lpstr>
      <vt:lpstr>HUMMINGBIRDS</vt:lpstr>
      <vt:lpstr>Why the long beaks???</vt:lpstr>
      <vt:lpstr>Why the long beaks???</vt:lpstr>
      <vt:lpstr>The hummingbird and the Big Mac</vt:lpstr>
      <vt:lpstr>MONKEYS  AND APES</vt:lpstr>
      <vt:lpstr>THREE TIMES I WORKED WITH MONKEYS…</vt:lpstr>
      <vt:lpstr>PowerPoint Presentation</vt:lpstr>
      <vt:lpstr>PowerPoint Presentation</vt:lpstr>
      <vt:lpstr>PowerPoint Presentation</vt:lpstr>
      <vt:lpstr>PowerPoint Presentation</vt:lpstr>
      <vt:lpstr>Howler Monkey Sound: the loudest monkey!!</vt:lpstr>
      <vt:lpstr>INSECTS</vt:lpstr>
      <vt:lpstr>PowerPoint Presentation</vt:lpstr>
      <vt:lpstr>DUNG BEETLES</vt:lpstr>
      <vt:lpstr>PowerPoint Presentation</vt:lpstr>
      <vt:lpstr>PowerPoint Presentation</vt:lpstr>
      <vt:lpstr>PowerPoint Presentation</vt:lpstr>
      <vt:lpstr>PowerPoint Presentation</vt:lpstr>
      <vt:lpstr>But hold on…</vt:lpstr>
      <vt:lpstr>But hold on…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Crazy Capercaillie!</vt:lpstr>
      <vt:lpstr>PowerPoint Presentation</vt:lpstr>
      <vt:lpstr>PowerPoint Presentation</vt:lpstr>
      <vt:lpstr>Expedition in the rainforest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Keith Skene</dc:creator>
  <cp:lastModifiedBy>Keith Skene</cp:lastModifiedBy>
  <cp:revision>1</cp:revision>
  <dcterms:created xsi:type="dcterms:W3CDTF">2025-03-14T12:32:39Z</dcterms:created>
  <dcterms:modified xsi:type="dcterms:W3CDTF">2025-03-19T13:32:26Z</dcterms:modified>
</cp:coreProperties>
</file>